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8"/>
  </p:notesMasterIdLst>
  <p:handoutMasterIdLst>
    <p:handoutMasterId r:id="rId29"/>
  </p:handoutMasterIdLst>
  <p:sldIdLst>
    <p:sldId id="278" r:id="rId2"/>
    <p:sldId id="281" r:id="rId3"/>
    <p:sldId id="284" r:id="rId4"/>
    <p:sldId id="282" r:id="rId5"/>
    <p:sldId id="285" r:id="rId6"/>
    <p:sldId id="287" r:id="rId7"/>
    <p:sldId id="288" r:id="rId8"/>
    <p:sldId id="289" r:id="rId9"/>
    <p:sldId id="293" r:id="rId10"/>
    <p:sldId id="292" r:id="rId11"/>
    <p:sldId id="291" r:id="rId12"/>
    <p:sldId id="297" r:id="rId13"/>
    <p:sldId id="296" r:id="rId14"/>
    <p:sldId id="295" r:id="rId15"/>
    <p:sldId id="315" r:id="rId16"/>
    <p:sldId id="303" r:id="rId17"/>
    <p:sldId id="304" r:id="rId18"/>
    <p:sldId id="305" r:id="rId19"/>
    <p:sldId id="316" r:id="rId20"/>
    <p:sldId id="294" r:id="rId21"/>
    <p:sldId id="299" r:id="rId22"/>
    <p:sldId id="300" r:id="rId23"/>
    <p:sldId id="302" r:id="rId24"/>
    <p:sldId id="314" r:id="rId25"/>
    <p:sldId id="318" r:id="rId26"/>
    <p:sldId id="29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8F4E96-937D-40D0-A19B-5796EF54975B}" v="7" dt="2024-08-19T07:15:55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Režňáková" userId="11122cba-721f-4f76-9b94-3adb2a92e2c0" providerId="ADAL" clId="{FE8F4E96-937D-40D0-A19B-5796EF54975B}"/>
    <pc:docChg chg="undo custSel modSld">
      <pc:chgData name="Jana Režňáková" userId="11122cba-721f-4f76-9b94-3adb2a92e2c0" providerId="ADAL" clId="{FE8F4E96-937D-40D0-A19B-5796EF54975B}" dt="2024-08-19T07:16:06.734" v="316" actId="14861"/>
      <pc:docMkLst>
        <pc:docMk/>
      </pc:docMkLst>
      <pc:sldChg chg="modSp mod">
        <pc:chgData name="Jana Režňáková" userId="11122cba-721f-4f76-9b94-3adb2a92e2c0" providerId="ADAL" clId="{FE8F4E96-937D-40D0-A19B-5796EF54975B}" dt="2024-08-19T06:53:00.690" v="32" actId="20577"/>
        <pc:sldMkLst>
          <pc:docMk/>
          <pc:sldMk cId="717040167" sldId="278"/>
        </pc:sldMkLst>
        <pc:spChg chg="mod">
          <ac:chgData name="Jana Režňáková" userId="11122cba-721f-4f76-9b94-3adb2a92e2c0" providerId="ADAL" clId="{FE8F4E96-937D-40D0-A19B-5796EF54975B}" dt="2024-08-19T06:47:34.536" v="19" actId="20577"/>
          <ac:spMkLst>
            <pc:docMk/>
            <pc:sldMk cId="717040167" sldId="278"/>
            <ac:spMk id="2" creationId="{F72B775D-44EC-7BC0-F2ED-DC784BB8A44F}"/>
          </ac:spMkLst>
        </pc:spChg>
        <pc:spChg chg="mod">
          <ac:chgData name="Jana Režňáková" userId="11122cba-721f-4f76-9b94-3adb2a92e2c0" providerId="ADAL" clId="{FE8F4E96-937D-40D0-A19B-5796EF54975B}" dt="2024-08-19T06:53:00.690" v="32" actId="20577"/>
          <ac:spMkLst>
            <pc:docMk/>
            <pc:sldMk cId="717040167" sldId="278"/>
            <ac:spMk id="3" creationId="{AD00153B-D791-9470-3DC0-55F653228AA6}"/>
          </ac:spMkLst>
        </pc:spChg>
      </pc:sldChg>
      <pc:sldChg chg="modSp mod">
        <pc:chgData name="Jana Režňáková" userId="11122cba-721f-4f76-9b94-3adb2a92e2c0" providerId="ADAL" clId="{FE8F4E96-937D-40D0-A19B-5796EF54975B}" dt="2024-08-19T07:03:53.912" v="168" actId="20577"/>
        <pc:sldMkLst>
          <pc:docMk/>
          <pc:sldMk cId="284639851" sldId="281"/>
        </pc:sldMkLst>
        <pc:spChg chg="mod">
          <ac:chgData name="Jana Režňáková" userId="11122cba-721f-4f76-9b94-3adb2a92e2c0" providerId="ADAL" clId="{FE8F4E96-937D-40D0-A19B-5796EF54975B}" dt="2024-08-19T07:03:53.912" v="168" actId="20577"/>
          <ac:spMkLst>
            <pc:docMk/>
            <pc:sldMk cId="284639851" sldId="281"/>
            <ac:spMk id="2" creationId="{969DD325-6AC0-A64A-0470-43C4B5318D1B}"/>
          </ac:spMkLst>
        </pc:spChg>
        <pc:spChg chg="mod">
          <ac:chgData name="Jana Režňáková" userId="11122cba-721f-4f76-9b94-3adb2a92e2c0" providerId="ADAL" clId="{FE8F4E96-937D-40D0-A19B-5796EF54975B}" dt="2024-08-19T06:53:54.074" v="51" actId="20577"/>
          <ac:spMkLst>
            <pc:docMk/>
            <pc:sldMk cId="284639851" sldId="281"/>
            <ac:spMk id="3" creationId="{2426787C-B4AB-3B84-726D-C37164E24CA9}"/>
          </ac:spMkLst>
        </pc:spChg>
        <pc:spChg chg="mod">
          <ac:chgData name="Jana Režňáková" userId="11122cba-721f-4f76-9b94-3adb2a92e2c0" providerId="ADAL" clId="{FE8F4E96-937D-40D0-A19B-5796EF54975B}" dt="2024-08-19T07:02:24.947" v="58" actId="14100"/>
          <ac:spMkLst>
            <pc:docMk/>
            <pc:sldMk cId="284639851" sldId="281"/>
            <ac:spMk id="7" creationId="{27BEE872-C434-94DC-E5CA-66DC7FD76316}"/>
          </ac:spMkLst>
        </pc:spChg>
        <pc:spChg chg="mod">
          <ac:chgData name="Jana Režňáková" userId="11122cba-721f-4f76-9b94-3adb2a92e2c0" providerId="ADAL" clId="{FE8F4E96-937D-40D0-A19B-5796EF54975B}" dt="2024-08-19T07:02:59.670" v="93" actId="20577"/>
          <ac:spMkLst>
            <pc:docMk/>
            <pc:sldMk cId="284639851" sldId="281"/>
            <ac:spMk id="8" creationId="{B3CBCBB2-4400-8E92-9FB1-42C0D6A86C01}"/>
          </ac:spMkLst>
        </pc:spChg>
        <pc:spChg chg="mod">
          <ac:chgData name="Jana Režňáková" userId="11122cba-721f-4f76-9b94-3adb2a92e2c0" providerId="ADAL" clId="{FE8F4E96-937D-40D0-A19B-5796EF54975B}" dt="2024-08-19T07:03:10.890" v="108" actId="20577"/>
          <ac:spMkLst>
            <pc:docMk/>
            <pc:sldMk cId="284639851" sldId="281"/>
            <ac:spMk id="10" creationId="{A4C932F5-3675-953D-BA0C-DC54407CC593}"/>
          </ac:spMkLst>
        </pc:spChg>
        <pc:spChg chg="mod">
          <ac:chgData name="Jana Režňáková" userId="11122cba-721f-4f76-9b94-3adb2a92e2c0" providerId="ADAL" clId="{FE8F4E96-937D-40D0-A19B-5796EF54975B}" dt="2024-08-19T07:03:35.710" v="144" actId="20577"/>
          <ac:spMkLst>
            <pc:docMk/>
            <pc:sldMk cId="284639851" sldId="281"/>
            <ac:spMk id="11" creationId="{9D65B3A1-7B12-AF6A-6440-136A96AE6E67}"/>
          </ac:spMkLst>
        </pc:spChg>
      </pc:sldChg>
      <pc:sldChg chg="addSp delSp modSp mod">
        <pc:chgData name="Jana Režňáková" userId="11122cba-721f-4f76-9b94-3adb2a92e2c0" providerId="ADAL" clId="{FE8F4E96-937D-40D0-A19B-5796EF54975B}" dt="2024-08-19T07:05:32.741" v="187" actId="14861"/>
        <pc:sldMkLst>
          <pc:docMk/>
          <pc:sldMk cId="642113019" sldId="282"/>
        </pc:sldMkLst>
        <pc:spChg chg="mod">
          <ac:chgData name="Jana Režňáková" userId="11122cba-721f-4f76-9b94-3adb2a92e2c0" providerId="ADAL" clId="{FE8F4E96-937D-40D0-A19B-5796EF54975B}" dt="2024-08-19T07:04:22.388" v="169"/>
          <ac:spMkLst>
            <pc:docMk/>
            <pc:sldMk cId="642113019" sldId="282"/>
            <ac:spMk id="2" creationId="{7251F807-ACCB-0A4C-AC28-88C2D66F8ECF}"/>
          </ac:spMkLst>
        </pc:spChg>
        <pc:spChg chg="mod">
          <ac:chgData name="Jana Režňáková" userId="11122cba-721f-4f76-9b94-3adb2a92e2c0" providerId="ADAL" clId="{FE8F4E96-937D-40D0-A19B-5796EF54975B}" dt="2024-08-19T07:05:14.407" v="182" actId="27636"/>
          <ac:spMkLst>
            <pc:docMk/>
            <pc:sldMk cId="642113019" sldId="282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FE8F4E96-937D-40D0-A19B-5796EF54975B}" dt="2024-08-19T07:05:23.748" v="184" actId="478"/>
          <ac:spMkLst>
            <pc:docMk/>
            <pc:sldMk cId="642113019" sldId="282"/>
            <ac:spMk id="6" creationId="{0284351B-7184-17D2-8BC9-1AC937CE5E7F}"/>
          </ac:spMkLst>
        </pc:spChg>
        <pc:picChg chg="add mod">
          <ac:chgData name="Jana Režňáková" userId="11122cba-721f-4f76-9b94-3adb2a92e2c0" providerId="ADAL" clId="{FE8F4E96-937D-40D0-A19B-5796EF54975B}" dt="2024-08-19T07:05:32.741" v="187" actId="14861"/>
          <ac:picMkLst>
            <pc:docMk/>
            <pc:sldMk cId="642113019" sldId="282"/>
            <ac:picMk id="7" creationId="{9348AB03-4716-4A96-238A-2BD17D3A0E2D}"/>
          </ac:picMkLst>
        </pc:picChg>
        <pc:picChg chg="del">
          <ac:chgData name="Jana Režňáková" userId="11122cba-721f-4f76-9b94-3adb2a92e2c0" providerId="ADAL" clId="{FE8F4E96-937D-40D0-A19B-5796EF54975B}" dt="2024-08-19T07:05:22.491" v="183" actId="478"/>
          <ac:picMkLst>
            <pc:docMk/>
            <pc:sldMk cId="642113019" sldId="282"/>
            <ac:picMk id="21" creationId="{F41AAD07-FB95-C833-7344-83073C8B31E4}"/>
          </ac:picMkLst>
        </pc:picChg>
      </pc:sldChg>
      <pc:sldChg chg="addSp delSp modSp mod">
        <pc:chgData name="Jana Režňáková" userId="11122cba-721f-4f76-9b94-3adb2a92e2c0" providerId="ADAL" clId="{FE8F4E96-937D-40D0-A19B-5796EF54975B}" dt="2024-08-19T07:06:33.858" v="198" actId="14861"/>
        <pc:sldMkLst>
          <pc:docMk/>
          <pc:sldMk cId="1940255557" sldId="285"/>
        </pc:sldMkLst>
        <pc:spChg chg="mod">
          <ac:chgData name="Jana Režňáková" userId="11122cba-721f-4f76-9b94-3adb2a92e2c0" providerId="ADAL" clId="{FE8F4E96-937D-40D0-A19B-5796EF54975B}" dt="2024-08-19T07:05:44.251" v="188"/>
          <ac:spMkLst>
            <pc:docMk/>
            <pc:sldMk cId="1940255557" sldId="285"/>
            <ac:spMk id="2" creationId="{7251F807-ACCB-0A4C-AC28-88C2D66F8ECF}"/>
          </ac:spMkLst>
        </pc:spChg>
        <pc:spChg chg="mod">
          <ac:chgData name="Jana Režňáková" userId="11122cba-721f-4f76-9b94-3adb2a92e2c0" providerId="ADAL" clId="{FE8F4E96-937D-40D0-A19B-5796EF54975B}" dt="2024-08-19T07:06:20.257" v="193" actId="1076"/>
          <ac:spMkLst>
            <pc:docMk/>
            <pc:sldMk cId="1940255557" sldId="285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FE8F4E96-937D-40D0-A19B-5796EF54975B}" dt="2024-08-19T07:06:25.435" v="195" actId="478"/>
          <ac:spMkLst>
            <pc:docMk/>
            <pc:sldMk cId="1940255557" sldId="285"/>
            <ac:spMk id="6" creationId="{8C3588C2-9497-AED3-31AD-D593ACBC3653}"/>
          </ac:spMkLst>
        </pc:spChg>
        <pc:picChg chg="add mod">
          <ac:chgData name="Jana Režňáková" userId="11122cba-721f-4f76-9b94-3adb2a92e2c0" providerId="ADAL" clId="{FE8F4E96-937D-40D0-A19B-5796EF54975B}" dt="2024-08-19T07:06:33.858" v="198" actId="14861"/>
          <ac:picMkLst>
            <pc:docMk/>
            <pc:sldMk cId="1940255557" sldId="285"/>
            <ac:picMk id="7" creationId="{E207BB19-C452-7F44-CD37-259952049138}"/>
          </ac:picMkLst>
        </pc:picChg>
        <pc:picChg chg="del">
          <ac:chgData name="Jana Režňáková" userId="11122cba-721f-4f76-9b94-3adb2a92e2c0" providerId="ADAL" clId="{FE8F4E96-937D-40D0-A19B-5796EF54975B}" dt="2024-08-19T07:06:24.884" v="194" actId="478"/>
          <ac:picMkLst>
            <pc:docMk/>
            <pc:sldMk cId="1940255557" sldId="285"/>
            <ac:picMk id="10" creationId="{2D8816B8-EB08-7879-84F4-755A22F448F4}"/>
          </ac:picMkLst>
        </pc:picChg>
      </pc:sldChg>
      <pc:sldChg chg="modSp mod">
        <pc:chgData name="Jana Režňáková" userId="11122cba-721f-4f76-9b94-3adb2a92e2c0" providerId="ADAL" clId="{FE8F4E96-937D-40D0-A19B-5796EF54975B}" dt="2024-08-19T07:06:54.726" v="216" actId="20577"/>
        <pc:sldMkLst>
          <pc:docMk/>
          <pc:sldMk cId="2528038441" sldId="287"/>
        </pc:sldMkLst>
        <pc:spChg chg="mod">
          <ac:chgData name="Jana Režňáková" userId="11122cba-721f-4f76-9b94-3adb2a92e2c0" providerId="ADAL" clId="{FE8F4E96-937D-40D0-A19B-5796EF54975B}" dt="2024-08-19T07:06:54.726" v="216" actId="20577"/>
          <ac:spMkLst>
            <pc:docMk/>
            <pc:sldMk cId="2528038441" sldId="287"/>
            <ac:spMk id="2" creationId="{B26A3D2B-BA4A-B028-C386-683032FE40F0}"/>
          </ac:spMkLst>
        </pc:spChg>
      </pc:sldChg>
      <pc:sldChg chg="addSp delSp modSp mod">
        <pc:chgData name="Jana Režňáková" userId="11122cba-721f-4f76-9b94-3adb2a92e2c0" providerId="ADAL" clId="{FE8F4E96-937D-40D0-A19B-5796EF54975B}" dt="2024-08-19T07:08:11.023" v="252" actId="20577"/>
        <pc:sldMkLst>
          <pc:docMk/>
          <pc:sldMk cId="4172229469" sldId="288"/>
        </pc:sldMkLst>
        <pc:spChg chg="mod">
          <ac:chgData name="Jana Režňáková" userId="11122cba-721f-4f76-9b94-3adb2a92e2c0" providerId="ADAL" clId="{FE8F4E96-937D-40D0-A19B-5796EF54975B}" dt="2024-08-19T07:08:11.023" v="252" actId="20577"/>
          <ac:spMkLst>
            <pc:docMk/>
            <pc:sldMk cId="4172229469" sldId="288"/>
            <ac:spMk id="2" creationId="{7251F807-ACCB-0A4C-AC28-88C2D66F8ECF}"/>
          </ac:spMkLst>
        </pc:spChg>
        <pc:spChg chg="mod">
          <ac:chgData name="Jana Režňáková" userId="11122cba-721f-4f76-9b94-3adb2a92e2c0" providerId="ADAL" clId="{FE8F4E96-937D-40D0-A19B-5796EF54975B}" dt="2024-08-19T07:08:00.944" v="234" actId="20577"/>
          <ac:spMkLst>
            <pc:docMk/>
            <pc:sldMk cId="4172229469" sldId="288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FE8F4E96-937D-40D0-A19B-5796EF54975B}" dt="2024-08-19T07:07:01.728" v="218" actId="478"/>
          <ac:spMkLst>
            <pc:docMk/>
            <pc:sldMk cId="4172229469" sldId="288"/>
            <ac:spMk id="6" creationId="{8FAC4AC8-8A36-E211-CCEE-76688C093783}"/>
          </ac:spMkLst>
        </pc:spChg>
        <pc:picChg chg="add mod">
          <ac:chgData name="Jana Režňáková" userId="11122cba-721f-4f76-9b94-3adb2a92e2c0" providerId="ADAL" clId="{FE8F4E96-937D-40D0-A19B-5796EF54975B}" dt="2024-08-19T07:07:10.275" v="221" actId="14861"/>
          <ac:picMkLst>
            <pc:docMk/>
            <pc:sldMk cId="4172229469" sldId="288"/>
            <ac:picMk id="7" creationId="{B39635CB-D0D9-1EF9-901F-6A919C3B39C0}"/>
          </ac:picMkLst>
        </pc:picChg>
        <pc:picChg chg="del">
          <ac:chgData name="Jana Režňáková" userId="11122cba-721f-4f76-9b94-3adb2a92e2c0" providerId="ADAL" clId="{FE8F4E96-937D-40D0-A19B-5796EF54975B}" dt="2024-08-19T07:07:01.194" v="217" actId="478"/>
          <ac:picMkLst>
            <pc:docMk/>
            <pc:sldMk cId="4172229469" sldId="288"/>
            <ac:picMk id="10" creationId="{2D8816B8-EB08-7879-84F4-755A22F448F4}"/>
          </ac:picMkLst>
        </pc:picChg>
      </pc:sldChg>
      <pc:sldChg chg="addSp delSp modSp mod">
        <pc:chgData name="Jana Režňáková" userId="11122cba-721f-4f76-9b94-3adb2a92e2c0" providerId="ADAL" clId="{FE8F4E96-937D-40D0-A19B-5796EF54975B}" dt="2024-08-19T07:12:40.415" v="287" actId="113"/>
        <pc:sldMkLst>
          <pc:docMk/>
          <pc:sldMk cId="2274402605" sldId="292"/>
        </pc:sldMkLst>
        <pc:spChg chg="mod">
          <ac:chgData name="Jana Režňáková" userId="11122cba-721f-4f76-9b94-3adb2a92e2c0" providerId="ADAL" clId="{FE8F4E96-937D-40D0-A19B-5796EF54975B}" dt="2024-08-19T07:11:11.488" v="271"/>
          <ac:spMkLst>
            <pc:docMk/>
            <pc:sldMk cId="2274402605" sldId="292"/>
            <ac:spMk id="2" creationId="{7251F807-ACCB-0A4C-AC28-88C2D66F8ECF}"/>
          </ac:spMkLst>
        </pc:spChg>
        <pc:spChg chg="mod">
          <ac:chgData name="Jana Režňáková" userId="11122cba-721f-4f76-9b94-3adb2a92e2c0" providerId="ADAL" clId="{FE8F4E96-937D-40D0-A19B-5796EF54975B}" dt="2024-08-19T07:12:40.415" v="287" actId="113"/>
          <ac:spMkLst>
            <pc:docMk/>
            <pc:sldMk cId="2274402605" sldId="292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FE8F4E96-937D-40D0-A19B-5796EF54975B}" dt="2024-08-19T07:12:24.319" v="282" actId="478"/>
          <ac:spMkLst>
            <pc:docMk/>
            <pc:sldMk cId="2274402605" sldId="292"/>
            <ac:spMk id="6" creationId="{BB7F5051-2D98-0363-9731-F4BF4F685D26}"/>
          </ac:spMkLst>
        </pc:spChg>
        <pc:picChg chg="add mod">
          <ac:chgData name="Jana Režňáková" userId="11122cba-721f-4f76-9b94-3adb2a92e2c0" providerId="ADAL" clId="{FE8F4E96-937D-40D0-A19B-5796EF54975B}" dt="2024-08-19T07:12:32.785" v="285" actId="14861"/>
          <ac:picMkLst>
            <pc:docMk/>
            <pc:sldMk cId="2274402605" sldId="292"/>
            <ac:picMk id="7" creationId="{4153893E-7322-2B41-3B87-90C94D914CD9}"/>
          </ac:picMkLst>
        </pc:picChg>
        <pc:picChg chg="del">
          <ac:chgData name="Jana Režňáková" userId="11122cba-721f-4f76-9b94-3adb2a92e2c0" providerId="ADAL" clId="{FE8F4E96-937D-40D0-A19B-5796EF54975B}" dt="2024-08-19T07:12:23.760" v="281" actId="478"/>
          <ac:picMkLst>
            <pc:docMk/>
            <pc:sldMk cId="2274402605" sldId="292"/>
            <ac:picMk id="10" creationId="{2D8816B8-EB08-7879-84F4-755A22F448F4}"/>
          </ac:picMkLst>
        </pc:picChg>
      </pc:sldChg>
      <pc:sldChg chg="addSp delSp modSp mod">
        <pc:chgData name="Jana Režňáková" userId="11122cba-721f-4f76-9b94-3adb2a92e2c0" providerId="ADAL" clId="{FE8F4E96-937D-40D0-A19B-5796EF54975B}" dt="2024-08-19T07:12:46.704" v="289" actId="113"/>
        <pc:sldMkLst>
          <pc:docMk/>
          <pc:sldMk cId="1197788964" sldId="293"/>
        </pc:sldMkLst>
        <pc:spChg chg="mod">
          <ac:chgData name="Jana Režňáková" userId="11122cba-721f-4f76-9b94-3adb2a92e2c0" providerId="ADAL" clId="{FE8F4E96-937D-40D0-A19B-5796EF54975B}" dt="2024-08-19T07:08:44.473" v="253"/>
          <ac:spMkLst>
            <pc:docMk/>
            <pc:sldMk cId="1197788964" sldId="293"/>
            <ac:spMk id="2" creationId="{7251F807-ACCB-0A4C-AC28-88C2D66F8ECF}"/>
          </ac:spMkLst>
        </pc:spChg>
        <pc:spChg chg="mod">
          <ac:chgData name="Jana Režňáková" userId="11122cba-721f-4f76-9b94-3adb2a92e2c0" providerId="ADAL" clId="{FE8F4E96-937D-40D0-A19B-5796EF54975B}" dt="2024-08-19T07:12:46.704" v="289" actId="113"/>
          <ac:spMkLst>
            <pc:docMk/>
            <pc:sldMk cId="1197788964" sldId="293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FE8F4E96-937D-40D0-A19B-5796EF54975B}" dt="2024-08-19T07:09:13.115" v="260" actId="478"/>
          <ac:spMkLst>
            <pc:docMk/>
            <pc:sldMk cId="1197788964" sldId="293"/>
            <ac:spMk id="6" creationId="{923FC8AF-694E-8B41-68AF-CDB9C5830FB0}"/>
          </ac:spMkLst>
        </pc:spChg>
        <pc:picChg chg="add mod">
          <ac:chgData name="Jana Režňáková" userId="11122cba-721f-4f76-9b94-3adb2a92e2c0" providerId="ADAL" clId="{FE8F4E96-937D-40D0-A19B-5796EF54975B}" dt="2024-08-19T07:09:20.591" v="263" actId="14861"/>
          <ac:picMkLst>
            <pc:docMk/>
            <pc:sldMk cId="1197788964" sldId="293"/>
            <ac:picMk id="7" creationId="{6E0F42B2-8298-A476-9944-D793BD6EAE73}"/>
          </ac:picMkLst>
        </pc:picChg>
        <pc:picChg chg="del">
          <ac:chgData name="Jana Režňáková" userId="11122cba-721f-4f76-9b94-3adb2a92e2c0" providerId="ADAL" clId="{FE8F4E96-937D-40D0-A19B-5796EF54975B}" dt="2024-08-19T07:09:11.798" v="259" actId="478"/>
          <ac:picMkLst>
            <pc:docMk/>
            <pc:sldMk cId="1197788964" sldId="293"/>
            <ac:picMk id="10" creationId="{2D8816B8-EB08-7879-84F4-755A22F448F4}"/>
          </ac:picMkLst>
        </pc:picChg>
      </pc:sldChg>
      <pc:sldChg chg="modSp mod">
        <pc:chgData name="Jana Režňáková" userId="11122cba-721f-4f76-9b94-3adb2a92e2c0" providerId="ADAL" clId="{FE8F4E96-937D-40D0-A19B-5796EF54975B}" dt="2024-08-19T07:13:09.407" v="292" actId="113"/>
        <pc:sldMkLst>
          <pc:docMk/>
          <pc:sldMk cId="4169274516" sldId="295"/>
        </pc:sldMkLst>
        <pc:spChg chg="mod">
          <ac:chgData name="Jana Režňáková" userId="11122cba-721f-4f76-9b94-3adb2a92e2c0" providerId="ADAL" clId="{FE8F4E96-937D-40D0-A19B-5796EF54975B}" dt="2024-08-19T07:13:09.407" v="292" actId="113"/>
          <ac:spMkLst>
            <pc:docMk/>
            <pc:sldMk cId="4169274516" sldId="295"/>
            <ac:spMk id="4" creationId="{935F6FFC-6F6A-3221-13E3-9B66A9176B8B}"/>
          </ac:spMkLst>
        </pc:spChg>
      </pc:sldChg>
      <pc:sldChg chg="modSp mod">
        <pc:chgData name="Jana Režňáková" userId="11122cba-721f-4f76-9b94-3adb2a92e2c0" providerId="ADAL" clId="{FE8F4E96-937D-40D0-A19B-5796EF54975B}" dt="2024-08-19T07:13:06.084" v="291" actId="113"/>
        <pc:sldMkLst>
          <pc:docMk/>
          <pc:sldMk cId="2002645269" sldId="296"/>
        </pc:sldMkLst>
        <pc:spChg chg="mod">
          <ac:chgData name="Jana Režňáková" userId="11122cba-721f-4f76-9b94-3adb2a92e2c0" providerId="ADAL" clId="{FE8F4E96-937D-40D0-A19B-5796EF54975B}" dt="2024-08-19T07:13:06.084" v="291" actId="113"/>
          <ac:spMkLst>
            <pc:docMk/>
            <pc:sldMk cId="2002645269" sldId="296"/>
            <ac:spMk id="4" creationId="{935F6FFC-6F6A-3221-13E3-9B66A9176B8B}"/>
          </ac:spMkLst>
        </pc:spChg>
      </pc:sldChg>
      <pc:sldChg chg="modSp mod">
        <pc:chgData name="Jana Režňáková" userId="11122cba-721f-4f76-9b94-3adb2a92e2c0" providerId="ADAL" clId="{FE8F4E96-937D-40D0-A19B-5796EF54975B}" dt="2024-08-19T07:13:02.904" v="290" actId="113"/>
        <pc:sldMkLst>
          <pc:docMk/>
          <pc:sldMk cId="2740283597" sldId="297"/>
        </pc:sldMkLst>
        <pc:spChg chg="mod">
          <ac:chgData name="Jana Režňáková" userId="11122cba-721f-4f76-9b94-3adb2a92e2c0" providerId="ADAL" clId="{FE8F4E96-937D-40D0-A19B-5796EF54975B}" dt="2024-08-19T07:13:02.904" v="290" actId="113"/>
          <ac:spMkLst>
            <pc:docMk/>
            <pc:sldMk cId="2740283597" sldId="297"/>
            <ac:spMk id="4" creationId="{935F6FFC-6F6A-3221-13E3-9B66A9176B8B}"/>
          </ac:spMkLst>
        </pc:spChg>
      </pc:sldChg>
      <pc:sldChg chg="modSp mod">
        <pc:chgData name="Jana Režňáková" userId="11122cba-721f-4f76-9b94-3adb2a92e2c0" providerId="ADAL" clId="{FE8F4E96-937D-40D0-A19B-5796EF54975B}" dt="2024-08-19T07:14:04.644" v="298" actId="20577"/>
        <pc:sldMkLst>
          <pc:docMk/>
          <pc:sldMk cId="3604946193" sldId="299"/>
        </pc:sldMkLst>
        <pc:spChg chg="mod">
          <ac:chgData name="Jana Režňáková" userId="11122cba-721f-4f76-9b94-3adb2a92e2c0" providerId="ADAL" clId="{FE8F4E96-937D-40D0-A19B-5796EF54975B}" dt="2024-08-19T07:14:04.644" v="298" actId="20577"/>
          <ac:spMkLst>
            <pc:docMk/>
            <pc:sldMk cId="3604946193" sldId="299"/>
            <ac:spMk id="4" creationId="{935F6FFC-6F6A-3221-13E3-9B66A9176B8B}"/>
          </ac:spMkLst>
        </pc:spChg>
      </pc:sldChg>
      <pc:sldChg chg="modSp mod">
        <pc:chgData name="Jana Režňáková" userId="11122cba-721f-4f76-9b94-3adb2a92e2c0" providerId="ADAL" clId="{FE8F4E96-937D-40D0-A19B-5796EF54975B}" dt="2024-08-19T07:14:10.486" v="299" actId="14100"/>
        <pc:sldMkLst>
          <pc:docMk/>
          <pc:sldMk cId="3541672880" sldId="300"/>
        </pc:sldMkLst>
        <pc:spChg chg="mod">
          <ac:chgData name="Jana Režňáková" userId="11122cba-721f-4f76-9b94-3adb2a92e2c0" providerId="ADAL" clId="{FE8F4E96-937D-40D0-A19B-5796EF54975B}" dt="2024-08-19T07:14:10.486" v="299" actId="14100"/>
          <ac:spMkLst>
            <pc:docMk/>
            <pc:sldMk cId="3541672880" sldId="300"/>
            <ac:spMk id="4" creationId="{935F6FFC-6F6A-3221-13E3-9B66A9176B8B}"/>
          </ac:spMkLst>
        </pc:spChg>
      </pc:sldChg>
      <pc:sldChg chg="modSp mod">
        <pc:chgData name="Jana Režňáková" userId="11122cba-721f-4f76-9b94-3adb2a92e2c0" providerId="ADAL" clId="{FE8F4E96-937D-40D0-A19B-5796EF54975B}" dt="2024-08-19T07:13:32.898" v="294" actId="1076"/>
        <pc:sldMkLst>
          <pc:docMk/>
          <pc:sldMk cId="319079203" sldId="304"/>
        </pc:sldMkLst>
        <pc:spChg chg="mod">
          <ac:chgData name="Jana Režňáková" userId="11122cba-721f-4f76-9b94-3adb2a92e2c0" providerId="ADAL" clId="{FE8F4E96-937D-40D0-A19B-5796EF54975B}" dt="2024-08-19T07:13:32.898" v="294" actId="1076"/>
          <ac:spMkLst>
            <pc:docMk/>
            <pc:sldMk cId="319079203" sldId="304"/>
            <ac:spMk id="4" creationId="{935F6FFC-6F6A-3221-13E3-9B66A9176B8B}"/>
          </ac:spMkLst>
        </pc:spChg>
      </pc:sldChg>
      <pc:sldChg chg="addSp delSp modSp mod">
        <pc:chgData name="Jana Režňáková" userId="11122cba-721f-4f76-9b94-3adb2a92e2c0" providerId="ADAL" clId="{FE8F4E96-937D-40D0-A19B-5796EF54975B}" dt="2024-08-19T07:16:06.734" v="316" actId="14861"/>
        <pc:sldMkLst>
          <pc:docMk/>
          <pc:sldMk cId="3299802436" sldId="314"/>
        </pc:sldMkLst>
        <pc:spChg chg="mod">
          <ac:chgData name="Jana Režňáková" userId="11122cba-721f-4f76-9b94-3adb2a92e2c0" providerId="ADAL" clId="{FE8F4E96-937D-40D0-A19B-5796EF54975B}" dt="2024-08-19T07:15:13.035" v="310" actId="1076"/>
          <ac:spMkLst>
            <pc:docMk/>
            <pc:sldMk cId="3299802436" sldId="314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FE8F4E96-937D-40D0-A19B-5796EF54975B}" dt="2024-08-19T07:15:55.547" v="312" actId="931"/>
          <ac:spMkLst>
            <pc:docMk/>
            <pc:sldMk cId="3299802436" sldId="314"/>
            <ac:spMk id="6" creationId="{BBCC8875-445F-ACF7-B488-6CE910C6AEF3}"/>
          </ac:spMkLst>
        </pc:spChg>
        <pc:picChg chg="del">
          <ac:chgData name="Jana Režňáková" userId="11122cba-721f-4f76-9b94-3adb2a92e2c0" providerId="ADAL" clId="{FE8F4E96-937D-40D0-A19B-5796EF54975B}" dt="2024-08-19T07:15:23.807" v="311" actId="478"/>
          <ac:picMkLst>
            <pc:docMk/>
            <pc:sldMk cId="3299802436" sldId="314"/>
            <ac:picMk id="10" creationId="{2D8816B8-EB08-7879-84F4-755A22F448F4}"/>
          </ac:picMkLst>
        </pc:picChg>
        <pc:picChg chg="add mod">
          <ac:chgData name="Jana Režňáková" userId="11122cba-721f-4f76-9b94-3adb2a92e2c0" providerId="ADAL" clId="{FE8F4E96-937D-40D0-A19B-5796EF54975B}" dt="2024-08-19T07:16:06.734" v="316" actId="14861"/>
          <ac:picMkLst>
            <pc:docMk/>
            <pc:sldMk cId="3299802436" sldId="314"/>
            <ac:picMk id="11" creationId="{B082D3C4-C831-5F1C-43CE-E377568C2E94}"/>
          </ac:picMkLst>
        </pc:picChg>
      </pc:sldChg>
      <pc:sldChg chg="modSp mod">
        <pc:chgData name="Jana Režňáková" userId="11122cba-721f-4f76-9b94-3adb2a92e2c0" providerId="ADAL" clId="{FE8F4E96-937D-40D0-A19B-5796EF54975B}" dt="2024-08-19T07:13:12.914" v="293" actId="113"/>
        <pc:sldMkLst>
          <pc:docMk/>
          <pc:sldMk cId="1691394474" sldId="315"/>
        </pc:sldMkLst>
        <pc:spChg chg="mod">
          <ac:chgData name="Jana Režňáková" userId="11122cba-721f-4f76-9b94-3adb2a92e2c0" providerId="ADAL" clId="{FE8F4E96-937D-40D0-A19B-5796EF54975B}" dt="2024-08-19T07:13:12.914" v="293" actId="113"/>
          <ac:spMkLst>
            <pc:docMk/>
            <pc:sldMk cId="1691394474" sldId="315"/>
            <ac:spMk id="4" creationId="{935F6FFC-6F6A-3221-13E3-9B66A9176B8B}"/>
          </ac:spMkLst>
        </pc:spChg>
      </pc:sldChg>
      <pc:sldChg chg="modSp mod">
        <pc:chgData name="Jana Režňáková" userId="11122cba-721f-4f76-9b94-3adb2a92e2c0" providerId="ADAL" clId="{FE8F4E96-937D-40D0-A19B-5796EF54975B}" dt="2024-08-19T07:13:47.295" v="297" actId="1076"/>
        <pc:sldMkLst>
          <pc:docMk/>
          <pc:sldMk cId="2336350887" sldId="316"/>
        </pc:sldMkLst>
        <pc:spChg chg="mod">
          <ac:chgData name="Jana Režňáková" userId="11122cba-721f-4f76-9b94-3adb2a92e2c0" providerId="ADAL" clId="{FE8F4E96-937D-40D0-A19B-5796EF54975B}" dt="2024-08-19T07:13:47.295" v="297" actId="1076"/>
          <ac:spMkLst>
            <pc:docMk/>
            <pc:sldMk cId="2336350887" sldId="316"/>
            <ac:spMk id="4" creationId="{935F6FFC-6F6A-3221-13E3-9B66A9176B8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9FE627D0-2305-EFBD-4163-B129099733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9BDC132-B968-B212-5315-0E3B6C6A18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D9839-EB91-4C2F-83F5-5DB4AB5F9F3C}" type="datetimeFigureOut">
              <a:rPr lang="sk-SK" smtClean="0"/>
              <a:t>19. 8. 2024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F8D8821-4A25-86E7-6E2D-64F9847112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B5C8BE-5951-99DF-AC6B-B4695F156D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7CFA3-B597-4D7D-9AC3-40602F82206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592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95D96-A37F-442D-A073-CF9A662A8AF2}" type="datetimeFigureOut">
              <a:rPr lang="sk-SK" smtClean="0"/>
              <a:t>19. 8. 2024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05748-813E-4832-B81A-2A65A1119B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18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344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668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411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749" y="609601"/>
            <a:ext cx="11089532" cy="3200400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749" y="3886200"/>
            <a:ext cx="1108953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pic>
        <p:nvPicPr>
          <p:cNvPr id="4" name="Obrázok 3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16122300-ACB2-1583-4C5D-BE1949D5F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235B31-9E0B-B39A-AC89-B4C41B5CA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8184DFA-0736-4E9A-8312-7EA34B315EC7}" type="datetime1">
              <a:rPr lang="sk-SK" smtClean="0"/>
              <a:t>19. 8. 2024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D36C9F-517D-6D44-BE2D-F6E8125F4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Tatry Holiday Resort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0757A2-1A92-6EC4-7C38-E2257D1CF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A12052F4-2F62-8DF9-8E80-76F8398047D0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6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21" y="1600200"/>
            <a:ext cx="415551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6551968" cy="5181600"/>
          </a:xfrm>
        </p:spPr>
        <p:txBody>
          <a:bodyPr anchor="ctr">
            <a:normAutofit/>
          </a:bodyPr>
          <a:lstStyle>
            <a:lvl1pPr>
              <a:defRPr sz="2000" cap="none" baseline="0">
                <a:solidFill>
                  <a:schemeClr val="tx1"/>
                </a:solidFill>
              </a:defRPr>
            </a:lvl1pPr>
            <a:lvl2pPr>
              <a:defRPr sz="1800" cap="none" baseline="0">
                <a:solidFill>
                  <a:schemeClr val="tx1"/>
                </a:solidFill>
              </a:defRPr>
            </a:lvl2pPr>
            <a:lvl3pPr>
              <a:defRPr sz="1600" cap="none" baseline="0">
                <a:solidFill>
                  <a:schemeClr val="tx1"/>
                </a:solidFill>
              </a:defRPr>
            </a:lvl3pPr>
            <a:lvl4pPr>
              <a:defRPr sz="1400" cap="none" baseline="0">
                <a:solidFill>
                  <a:schemeClr val="tx1"/>
                </a:solidFill>
              </a:defRPr>
            </a:lvl4pPr>
            <a:lvl5pPr>
              <a:defRPr sz="1400" cap="none" baseline="0">
                <a:solidFill>
                  <a:schemeClr val="tx1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021" y="2971800"/>
            <a:ext cx="4155511" cy="1828800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8FB5-6568-4CBF-AEB1-FF507F8070B2}" type="datetime1">
              <a:rPr lang="sk-SK" smtClean="0"/>
              <a:t>19. 8. 2024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C2501468-C785-0ADD-BB69-28AA1144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AA9B9654-14AC-F062-B6E2-F61D24F4710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80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48" y="4732865"/>
            <a:ext cx="1111103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4748" y="5299603"/>
            <a:ext cx="11111031" cy="493712"/>
          </a:xfrm>
        </p:spPr>
        <p:txBody>
          <a:bodyPr>
            <a:normAutofit/>
          </a:bodyPr>
          <a:lstStyle>
            <a:lvl1pPr marL="0" indent="0">
              <a:buNone/>
              <a:defRPr sz="1400" cap="none" baseline="0">
                <a:solidFill>
                  <a:schemeClr val="tx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BA9C-6BB2-4F8B-AD5F-CD87F8A36DB2}" type="datetime1">
              <a:rPr lang="sk-SK" smtClean="0"/>
              <a:t>19. 8. 2024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23664B80-2A97-C808-1DB2-B9D7D7160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CD83702E-CD79-6468-D854-54CBE3ADE08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34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6" y="609601"/>
            <a:ext cx="11101303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475" y="4343400"/>
            <a:ext cx="11101304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46CBE-1CA1-4E1D-BA29-E0CF8A3A8ECB}" type="datetime1">
              <a:rPr lang="sk-SK" smtClean="0"/>
              <a:t>19. 8. 2024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B10EA32-D4B5-FA37-9BD4-0193E07B3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961A7F92-EFBE-0E99-9A6F-E4EEC9128D4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8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0801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3689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226" y="609601"/>
            <a:ext cx="10194587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4" y="3352800"/>
            <a:ext cx="11047766" cy="381000"/>
          </a:xfrm>
        </p:spPr>
        <p:txBody>
          <a:bodyPr anchor="ctr"/>
          <a:lstStyle>
            <a:lvl1pPr marL="0" indent="0">
              <a:buFontTx/>
              <a:buNone/>
              <a:defRPr cap="none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294" y="4343400"/>
            <a:ext cx="11130485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 cap="none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C004-0EE4-432F-A1C4-9245918509AC}" type="datetime1">
              <a:rPr lang="sk-SK" smtClean="0"/>
              <a:t>19. 8. 2024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18635682-F038-F798-17A1-A4F67CBBB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5C4A7BF5-913F-3F75-7633-6D9F229CCEF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35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32" y="3308581"/>
            <a:ext cx="11081848" cy="1468800"/>
          </a:xfrm>
        </p:spPr>
        <p:txBody>
          <a:bodyPr anchor="b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930" y="4777381"/>
            <a:ext cx="11081849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 cap="none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79581-5DE7-4C73-B58F-98B7F03F7E93}" type="datetime1">
              <a:rPr lang="sk-SK" smtClean="0"/>
              <a:t>19. 8. 2024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0CBE6795-D1DF-CA57-7C22-516DE7645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5832462-DA07-C6F9-B52A-288B03DFCC8C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064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4204" y="3886200"/>
            <a:ext cx="1109157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203" y="4775200"/>
            <a:ext cx="1109157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97A31-E8D4-43B8-8610-6337CCEDB2E2}" type="datetime1">
              <a:rPr lang="sk-SK" smtClean="0"/>
              <a:t>19. 8. 2024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5DAD1439-3DE0-8F44-45E1-F82A0A11B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3C0240F8-E26A-E810-7CE6-54D298C3B3B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7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50" y="609601"/>
            <a:ext cx="1111103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4749" y="3505200"/>
            <a:ext cx="1111103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748" y="4343400"/>
            <a:ext cx="1111103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3C2-CB1F-4E5B-B492-05AC0782AC65}" type="datetime1">
              <a:rPr lang="sk-SK" smtClean="0"/>
              <a:t>19. 8. 2024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0AFD7947-8D4B-20C3-C7B3-448B1DAC70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B1066584-9F5D-10D8-7B7F-E031380743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981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6221" y="609600"/>
            <a:ext cx="11119558" cy="190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EAFA-B4D6-4959-B208-96D52CAF2A74}" type="datetime1">
              <a:rPr lang="sk-SK" smtClean="0"/>
              <a:t>19. 8. 2024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34B9939B-D592-ABB3-1DDF-5EF3A283F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D4A11722-910F-3B03-A61F-8FC9F4BBE9D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541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818882" cy="51816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4204" y="609600"/>
            <a:ext cx="8121008" cy="5181600"/>
          </a:xfrm>
        </p:spPr>
        <p:txBody>
          <a:bodyPr vert="eaVert" anchor="t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58D4-368C-47D6-A4A4-7C72B3DB59F7}" type="datetime1">
              <a:rPr lang="sk-SK" smtClean="0"/>
              <a:t>19. 8. 2024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95DBDB54-0078-A759-FADC-524D391BA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82749C40-B48A-CE2B-8811-69BEA44C0B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541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2620F-A14F-4786-9D40-58ED58D258B8}" type="datetime1">
              <a:rPr lang="sk-SK" smtClean="0"/>
              <a:t>19. 8. 2024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F64EE8-E899-E4CF-B4B4-2C2E8BEE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48" y="466928"/>
            <a:ext cx="11111031" cy="5324272"/>
          </a:xfrm>
        </p:spPr>
        <p:txBody>
          <a:bodyPr anchor="t" anchorCtr="0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B6D13579-8353-00A0-B242-A9D606006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A5371AC0-DB86-907F-8488-BDCA546E150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91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BA0A2-317D-2118-4DB7-3D0A1B82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21" y="3002604"/>
            <a:ext cx="11119558" cy="1905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52FC24D-15E9-BC26-809F-A8A7863C4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10BC2-8916-49F8-98AF-5D287FFE2541}" type="datetime1">
              <a:rPr lang="sk-SK" smtClean="0"/>
              <a:t>19. 8. 2024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7909A88-CFA0-F504-5532-B050070E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081ED46-6A4C-E874-E5AF-6C1B90C3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514B0D-A057-ACA6-8418-6261B8161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747" y="4777381"/>
            <a:ext cx="11111032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tx1"/>
                </a:solidFill>
                <a:latin typeface="Bilo Light" panose="020B0403040000020003" pitchFamily="34" charset="-1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85C09D00-C4D5-68C8-4639-9880FED5F2D2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28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6" y="544750"/>
            <a:ext cx="11101303" cy="7101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76" y="1322963"/>
            <a:ext cx="11101303" cy="4468238"/>
          </a:xfrm>
        </p:spPr>
        <p:txBody>
          <a:bodyPr anchor="t" anchorCtr="0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5" name="Obrázok 4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6FF0289-FCD0-0673-F4EF-DD9F3D364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2646A4-DDE7-305B-CE4D-8DC766806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5E5F13C-2DED-4DCF-993B-AC20CD1E6E32}" type="datetime1">
              <a:rPr lang="sk-SK" smtClean="0"/>
              <a:t>19. 8. 2024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08A4FA-0BBE-3C4A-C6A9-A50C5086D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Tatry Holiday Resort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1E1482-4844-4BB1-DD5D-485D157C7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AF7630B9-B25C-8932-F5B1-EEFA92EC913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1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26F16-A961-41D0-9DAC-89D7D12BEB10}" type="datetime1">
              <a:rPr lang="sk-SK" smtClean="0"/>
              <a:t>19. 8. 2024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F64EE8-E899-E4CF-B4B4-2C2E8BEE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94" y="466928"/>
            <a:ext cx="11130486" cy="5324272"/>
          </a:xfrm>
        </p:spPr>
        <p:txBody>
          <a:bodyPr anchor="t" anchorCtr="0"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2E1CDBAA-D4C4-EB0B-85AB-F968B0B2D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A5FE87B8-DB5A-B777-3C94-94F5FC32A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30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28" y="389107"/>
            <a:ext cx="5334001" cy="986766"/>
          </a:xfrm>
        </p:spPr>
        <p:txBody>
          <a:bodyPr anchor="t" anchorCtr="0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389106"/>
            <a:ext cx="5727937" cy="5496127"/>
          </a:xfr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29" y="1478422"/>
            <a:ext cx="5334001" cy="44068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51A8DA-D2FE-A6C8-7962-335B4241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89451EB-702D-498F-AA5D-C772873BE0F4}" type="datetime1">
              <a:rPr lang="sk-SK" smtClean="0"/>
              <a:t>19. 8. 2024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998AA2-1402-284B-3D39-61603306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Tatry Holiday Resort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6A4FD2-0530-E81D-AEAB-CD330C1A5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0" name="Obrázok 9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615C820E-5E20-5361-9B0C-30E87B07FB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5619A198-0ABD-5094-4820-5EFDEE1EE5F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89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48" y="3308581"/>
            <a:ext cx="11111031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747" y="4777381"/>
            <a:ext cx="1111103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28F1-C412-4282-AE9D-BA078CC68775}" type="datetime1">
              <a:rPr lang="sk-SK" smtClean="0"/>
              <a:t>19. 8. 2024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90FA357B-657E-F0E9-E2D7-4181BBBCA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0A7709C6-9101-F13F-B369-489363D5E13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1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 cap="none" baseline="0">
                <a:solidFill>
                  <a:schemeClr val="tx1"/>
                </a:solidFill>
              </a:defRPr>
            </a:lvl1pPr>
            <a:lvl2pPr>
              <a:defRPr sz="1600" cap="none" baseline="0">
                <a:solidFill>
                  <a:schemeClr val="tx1"/>
                </a:solidFill>
              </a:defRPr>
            </a:lvl2pPr>
            <a:lvl3pPr>
              <a:defRPr sz="1400" cap="none" baseline="0">
                <a:solidFill>
                  <a:schemeClr val="tx1"/>
                </a:solidFill>
              </a:defRPr>
            </a:lvl3pPr>
            <a:lvl4pPr>
              <a:defRPr sz="1200" cap="none" baseline="0">
                <a:solidFill>
                  <a:schemeClr val="tx1"/>
                </a:solidFill>
              </a:defRPr>
            </a:lvl4pPr>
            <a:lvl5pPr>
              <a:defRPr sz="1200" cap="none" baseline="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 cap="none" baseline="0">
                <a:solidFill>
                  <a:schemeClr val="tx1"/>
                </a:solidFill>
              </a:defRPr>
            </a:lvl1pPr>
            <a:lvl2pPr>
              <a:defRPr sz="1600" cap="none" baseline="0">
                <a:solidFill>
                  <a:schemeClr val="tx1"/>
                </a:solidFill>
              </a:defRPr>
            </a:lvl2pPr>
            <a:lvl3pPr>
              <a:defRPr sz="1400" cap="none" baseline="0">
                <a:solidFill>
                  <a:schemeClr val="tx1"/>
                </a:solidFill>
              </a:defRPr>
            </a:lvl3pPr>
            <a:lvl4pPr>
              <a:defRPr sz="1200" cap="none" baseline="0">
                <a:solidFill>
                  <a:schemeClr val="tx1"/>
                </a:solidFill>
              </a:defRPr>
            </a:lvl4pPr>
            <a:lvl5pPr>
              <a:defRPr sz="1200" cap="none" baseline="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A7B1A-1C2A-4B94-BEF7-0862FFF75E19}" type="datetime1">
              <a:rPr lang="sk-SK" smtClean="0"/>
              <a:t>19. 8. 2024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CDF59705-8880-36AB-D662-8E9A11862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4096CE2D-7F78-DD8C-CDC4-CCA34677983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64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3FB4F-D848-480B-B092-AD0281486C04}" type="datetime1">
              <a:rPr lang="sk-SK" smtClean="0"/>
              <a:t>19. 8. 2024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Obrázok 9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83938633-0B10-00D2-4BEE-C8B1F7954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E02E27A6-4290-B36A-167D-4DB32881CB50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94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 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C08584D-AC88-F422-D2F1-3E680A6D2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749" y="4059676"/>
            <a:ext cx="11089532" cy="1708827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A75F8CE-98CC-CBFA-D6F6-BE0AD2ED1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749" y="5840841"/>
            <a:ext cx="11089532" cy="101715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221" y="609600"/>
            <a:ext cx="1111955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221" y="2666999"/>
            <a:ext cx="1111955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539D72E-EB00-4A0C-9EEA-91B5DEC86EB7}" type="datetime1">
              <a:rPr lang="sk-SK" smtClean="0"/>
              <a:t>19. 8. 2024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Tatry Holiday Resort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9810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96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66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a.stasova@aplend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B775D-44EC-7BC0-F2ED-DC784BB8A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>
                <a:latin typeface="+mj-lt"/>
                <a:cs typeface="Calibri"/>
              </a:rPr>
              <a:t>APLEND TATRY HOLIDAY RESORT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00153B-D791-9470-3DC0-55F653228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1800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rPr>
              <a:t>VEĽKÝ SLAVKOV</a:t>
            </a:r>
          </a:p>
        </p:txBody>
      </p:sp>
    </p:spTree>
    <p:extLst>
      <p:ext uri="{BB962C8B-B14F-4D97-AF65-F5344CB8AC3E}">
        <p14:creationId xmlns:p14="http://schemas.microsoft.com/office/powerpoint/2010/main" val="71704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KONFERENČNÉ PRIESTORY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1157500"/>
            <a:ext cx="5334001" cy="5023844"/>
          </a:xfrm>
        </p:spPr>
        <p:txBody>
          <a:bodyPr>
            <a:noAutofit/>
          </a:bodyPr>
          <a:lstStyle/>
          <a:p>
            <a:r>
              <a:rPr lang="en-US" sz="1400" dirty="0" err="1"/>
              <a:t>Mimoriadne</a:t>
            </a:r>
            <a:r>
              <a:rPr lang="en-US" sz="1400" dirty="0"/>
              <a:t> </a:t>
            </a:r>
            <a:r>
              <a:rPr lang="en-US" sz="1400" dirty="0" err="1"/>
              <a:t>flexibilný</a:t>
            </a:r>
            <a:r>
              <a:rPr lang="en-US" sz="1400" dirty="0"/>
              <a:t> </a:t>
            </a:r>
            <a:r>
              <a:rPr lang="en-US" sz="1400" dirty="0" err="1"/>
              <a:t>konferenčný</a:t>
            </a:r>
            <a:r>
              <a:rPr lang="en-US" sz="1400" dirty="0"/>
              <a:t> </a:t>
            </a:r>
            <a:r>
              <a:rPr lang="en-US" sz="1400" dirty="0" err="1"/>
              <a:t>priestor</a:t>
            </a:r>
            <a:r>
              <a:rPr lang="en-US" sz="1400" dirty="0"/>
              <a:t> </a:t>
            </a:r>
            <a:r>
              <a:rPr lang="en-US" sz="1400" dirty="0" err="1"/>
              <a:t>premení</a:t>
            </a:r>
            <a:r>
              <a:rPr lang="en-US" sz="1400" dirty="0"/>
              <a:t> </a:t>
            </a:r>
            <a:r>
              <a:rPr lang="en-US" sz="1400" dirty="0" err="1"/>
              <a:t>Vaše</a:t>
            </a:r>
            <a:r>
              <a:rPr lang="en-US" sz="1400" dirty="0"/>
              <a:t> </a:t>
            </a:r>
            <a:r>
              <a:rPr lang="en-US" sz="1400" dirty="0" err="1"/>
              <a:t>kongresy</a:t>
            </a:r>
            <a:r>
              <a:rPr lang="en-US" sz="1400" dirty="0"/>
              <a:t>, </a:t>
            </a:r>
            <a:r>
              <a:rPr lang="en-US" sz="1400" dirty="0" err="1"/>
              <a:t>semináre</a:t>
            </a:r>
            <a:r>
              <a:rPr lang="en-US" sz="1400" dirty="0"/>
              <a:t> </a:t>
            </a:r>
            <a:r>
              <a:rPr lang="en-US" sz="1400" dirty="0" err="1"/>
              <a:t>či</a:t>
            </a:r>
            <a:r>
              <a:rPr lang="en-US" sz="1400" dirty="0"/>
              <a:t> teambuilding </a:t>
            </a:r>
            <a:r>
              <a:rPr lang="en-US" sz="1400" dirty="0" err="1"/>
              <a:t>prezentácie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profesionálny</a:t>
            </a:r>
            <a:r>
              <a:rPr lang="en-US" sz="1400" dirty="0"/>
              <a:t> </a:t>
            </a:r>
            <a:r>
              <a:rPr lang="en-US" sz="1400" dirty="0" err="1"/>
              <a:t>zážitok</a:t>
            </a:r>
            <a:r>
              <a:rPr lang="en-US" sz="1400" dirty="0"/>
              <a:t>. </a:t>
            </a:r>
            <a:r>
              <a:rPr lang="en-US" sz="1400" dirty="0" err="1"/>
              <a:t>Samostatná</a:t>
            </a:r>
            <a:r>
              <a:rPr lang="en-US" sz="1400" dirty="0"/>
              <a:t> a </a:t>
            </a:r>
            <a:r>
              <a:rPr lang="en-US" sz="1400" dirty="0" err="1"/>
              <a:t>technicky</a:t>
            </a:r>
            <a:r>
              <a:rPr lang="en-US" sz="1400" dirty="0"/>
              <a:t> </a:t>
            </a:r>
            <a:r>
              <a:rPr lang="en-US" sz="1400" dirty="0" err="1"/>
              <a:t>plne</a:t>
            </a:r>
            <a:r>
              <a:rPr lang="en-US" sz="1400" dirty="0"/>
              <a:t> </a:t>
            </a:r>
            <a:r>
              <a:rPr lang="en-US" sz="1400" dirty="0" err="1"/>
              <a:t>vybavená</a:t>
            </a:r>
            <a:r>
              <a:rPr lang="en-US" sz="1400" dirty="0"/>
              <a:t> </a:t>
            </a:r>
            <a:r>
              <a:rPr lang="en-US" sz="1400" dirty="0" err="1"/>
              <a:t>spoločenská</a:t>
            </a:r>
            <a:r>
              <a:rPr lang="en-US" sz="1400" dirty="0"/>
              <a:t> </a:t>
            </a:r>
            <a:r>
              <a:rPr lang="en-US" sz="1400" dirty="0" err="1"/>
              <a:t>miestnosť</a:t>
            </a:r>
            <a:r>
              <a:rPr lang="en-US" sz="1400" dirty="0"/>
              <a:t> </a:t>
            </a:r>
            <a:r>
              <a:rPr lang="en-US" sz="1400" dirty="0" err="1"/>
              <a:t>vhodná</a:t>
            </a:r>
            <a:r>
              <a:rPr lang="en-US" sz="1400" dirty="0"/>
              <a:t> pre </a:t>
            </a:r>
            <a:r>
              <a:rPr lang="en-US" sz="1400" dirty="0" err="1"/>
              <a:t>skupiny</a:t>
            </a:r>
            <a:r>
              <a:rPr lang="en-US" sz="1400" dirty="0"/>
              <a:t> do 50 </a:t>
            </a:r>
            <a:r>
              <a:rPr lang="en-US" sz="1400" dirty="0" err="1"/>
              <a:t>osôb</a:t>
            </a:r>
            <a:r>
              <a:rPr lang="en-US" sz="1400" dirty="0"/>
              <a:t> je </a:t>
            </a:r>
            <a:r>
              <a:rPr lang="en-US" sz="1400" dirty="0" err="1"/>
              <a:t>svojím</a:t>
            </a:r>
            <a:r>
              <a:rPr lang="en-US" sz="1400" dirty="0"/>
              <a:t> </a:t>
            </a:r>
            <a:r>
              <a:rPr lang="en-US" sz="1400" dirty="0" err="1"/>
              <a:t>vonkajším</a:t>
            </a:r>
            <a:r>
              <a:rPr lang="en-US" sz="1400" dirty="0"/>
              <a:t> </a:t>
            </a:r>
            <a:r>
              <a:rPr lang="en-US" sz="1400" dirty="0" err="1"/>
              <a:t>prístupom</a:t>
            </a:r>
            <a:r>
              <a:rPr lang="en-US" sz="1400" dirty="0"/>
              <a:t> </a:t>
            </a:r>
            <a:r>
              <a:rPr lang="en-US" sz="1400" dirty="0" err="1"/>
              <a:t>vhodné</a:t>
            </a:r>
            <a:r>
              <a:rPr lang="en-US" sz="1400" dirty="0"/>
              <a:t> </a:t>
            </a:r>
            <a:r>
              <a:rPr lang="en-US" sz="1400" dirty="0" err="1"/>
              <a:t>aj</a:t>
            </a:r>
            <a:r>
              <a:rPr lang="en-US" sz="1400" dirty="0"/>
              <a:t> pre </a:t>
            </a:r>
            <a:r>
              <a:rPr lang="en-US" sz="1400" dirty="0" err="1"/>
              <a:t>dlhšie</a:t>
            </a:r>
            <a:r>
              <a:rPr lang="en-US" sz="1400" dirty="0"/>
              <a:t> </a:t>
            </a:r>
            <a:r>
              <a:rPr lang="en-US" sz="1400" dirty="0" err="1"/>
              <a:t>trvajúce</a:t>
            </a:r>
            <a:r>
              <a:rPr lang="en-US" sz="1400" dirty="0"/>
              <a:t> </a:t>
            </a:r>
            <a:r>
              <a:rPr lang="en-US" sz="1400" dirty="0" err="1"/>
              <a:t>eventy</a:t>
            </a:r>
            <a:r>
              <a:rPr lang="en-US" sz="1400" dirty="0"/>
              <a:t> </a:t>
            </a:r>
            <a:r>
              <a:rPr lang="en-US" sz="1400" dirty="0" err="1"/>
              <a:t>či</a:t>
            </a:r>
            <a:r>
              <a:rPr lang="en-US" sz="1400" dirty="0"/>
              <a:t> </a:t>
            </a:r>
            <a:r>
              <a:rPr lang="en-US" sz="1400" dirty="0" err="1"/>
              <a:t>zážitkové</a:t>
            </a:r>
            <a:r>
              <a:rPr lang="en-US" sz="1400" dirty="0"/>
              <a:t> </a:t>
            </a:r>
            <a:r>
              <a:rPr lang="en-US" sz="1400" dirty="0" err="1"/>
              <a:t>ozvučenie</a:t>
            </a:r>
            <a:r>
              <a:rPr lang="en-US" sz="1400" dirty="0"/>
              <a:t>. </a:t>
            </a:r>
            <a:r>
              <a:rPr lang="en-US" sz="1400" dirty="0" err="1"/>
              <a:t>Rôzne</a:t>
            </a:r>
            <a:r>
              <a:rPr lang="en-US" sz="1400" dirty="0"/>
              <a:t> </a:t>
            </a:r>
            <a:r>
              <a:rPr lang="en-US" sz="1400" dirty="0" err="1"/>
              <a:t>možnosti</a:t>
            </a:r>
            <a:r>
              <a:rPr lang="en-US" sz="1400" dirty="0"/>
              <a:t> </a:t>
            </a:r>
            <a:r>
              <a:rPr lang="en-US" sz="1400" dirty="0" err="1"/>
              <a:t>usporiadania</a:t>
            </a:r>
            <a:r>
              <a:rPr lang="en-US" sz="1400" dirty="0"/>
              <a:t> </a:t>
            </a:r>
            <a:r>
              <a:rPr lang="en-US" sz="1400" dirty="0" err="1"/>
              <a:t>sedenia</a:t>
            </a:r>
            <a:r>
              <a:rPr lang="en-US" sz="1400" dirty="0"/>
              <a:t> </a:t>
            </a:r>
            <a:r>
              <a:rPr lang="en-US" sz="1400" dirty="0" err="1"/>
              <a:t>vytvárajú</a:t>
            </a:r>
            <a:r>
              <a:rPr lang="en-US" sz="1400" dirty="0"/>
              <a:t> z </a:t>
            </a:r>
            <a:r>
              <a:rPr lang="en-US" sz="1400" dirty="0" err="1"/>
              <a:t>miestnosti</a:t>
            </a:r>
            <a:r>
              <a:rPr lang="en-US" sz="1400" dirty="0"/>
              <a:t> </a:t>
            </a:r>
            <a:r>
              <a:rPr lang="en-US" sz="1400" dirty="0" err="1"/>
              <a:t>dokonalé</a:t>
            </a:r>
            <a:r>
              <a:rPr lang="en-US" sz="1400" dirty="0"/>
              <a:t> </a:t>
            </a:r>
            <a:r>
              <a:rPr lang="en-US" sz="1400" dirty="0" err="1"/>
              <a:t>priestory</a:t>
            </a:r>
            <a:r>
              <a:rPr lang="en-US" sz="1400" dirty="0"/>
              <a:t> pre </a:t>
            </a:r>
            <a:r>
              <a:rPr lang="en-US" sz="1400" dirty="0" err="1"/>
              <a:t>každý</a:t>
            </a:r>
            <a:r>
              <a:rPr lang="en-US" sz="1400" dirty="0"/>
              <a:t> </a:t>
            </a:r>
            <a:r>
              <a:rPr lang="en-US" sz="1400" dirty="0" err="1"/>
              <a:t>typ</a:t>
            </a:r>
            <a:r>
              <a:rPr lang="en-US" sz="1400" dirty="0"/>
              <a:t> </a:t>
            </a:r>
            <a:r>
              <a:rPr lang="en-US" sz="1400" dirty="0" err="1"/>
              <a:t>eventu</a:t>
            </a:r>
            <a:r>
              <a:rPr lang="en-US" sz="1400" dirty="0"/>
              <a:t> </a:t>
            </a:r>
            <a:r>
              <a:rPr lang="en-US" sz="1400" dirty="0" err="1"/>
              <a:t>vytvorený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mieru</a:t>
            </a:r>
            <a:r>
              <a:rPr lang="en-US" sz="1400" dirty="0"/>
              <a:t> pre </a:t>
            </a:r>
            <a:r>
              <a:rPr lang="en-US" sz="1400" dirty="0" err="1"/>
              <a:t>Vás</a:t>
            </a:r>
            <a:r>
              <a:rPr lang="en-US" sz="1400" dirty="0"/>
              <a:t>.</a:t>
            </a:r>
          </a:p>
          <a:p>
            <a:endParaRPr lang="en-US" sz="1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b="1" dirty="0" err="1"/>
              <a:t>Rozloha</a:t>
            </a:r>
            <a:r>
              <a:rPr lang="en-US" sz="1400" b="1" dirty="0"/>
              <a:t> 82 m2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err="1"/>
              <a:t>Sedenie</a:t>
            </a:r>
            <a:r>
              <a:rPr lang="en-US" sz="1400" dirty="0"/>
              <a:t> v </a:t>
            </a:r>
            <a:r>
              <a:rPr lang="en-US" sz="1400" dirty="0" err="1"/>
              <a:t>tváre</a:t>
            </a:r>
            <a:r>
              <a:rPr lang="en-US" sz="1400" dirty="0"/>
              <a:t> U – 30 </a:t>
            </a:r>
            <a:r>
              <a:rPr lang="en-US" sz="1400" dirty="0" err="1"/>
              <a:t>osôb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Kino </a:t>
            </a:r>
            <a:r>
              <a:rPr lang="en-US" sz="1400" dirty="0" err="1"/>
              <a:t>sedenie</a:t>
            </a:r>
            <a:r>
              <a:rPr lang="en-US" sz="1400" dirty="0"/>
              <a:t> – 56 </a:t>
            </a:r>
            <a:r>
              <a:rPr lang="en-US" sz="1400" dirty="0" err="1"/>
              <a:t>osôb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err="1"/>
              <a:t>Školské</a:t>
            </a:r>
            <a:r>
              <a:rPr lang="en-US" sz="1400" dirty="0"/>
              <a:t> </a:t>
            </a:r>
            <a:r>
              <a:rPr lang="en-US" sz="1400" dirty="0" err="1"/>
              <a:t>sedenie</a:t>
            </a:r>
            <a:r>
              <a:rPr lang="en-US" sz="1400" dirty="0"/>
              <a:t> – 46 </a:t>
            </a:r>
            <a:r>
              <a:rPr lang="en-US" sz="1400" dirty="0" err="1"/>
              <a:t>osôb</a:t>
            </a:r>
            <a:r>
              <a:rPr lang="en-US" sz="1400" dirty="0"/>
              <a:t>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err="1"/>
              <a:t>Sedenie</a:t>
            </a:r>
            <a:r>
              <a:rPr lang="en-US" sz="1400" dirty="0"/>
              <a:t> v </a:t>
            </a:r>
            <a:r>
              <a:rPr lang="en-US" sz="1400" dirty="0" err="1"/>
              <a:t>tváre</a:t>
            </a:r>
            <a:r>
              <a:rPr lang="en-US" sz="1400" dirty="0"/>
              <a:t> T – 30 </a:t>
            </a:r>
            <a:r>
              <a:rPr lang="en-US" sz="1400" dirty="0" err="1"/>
              <a:t>osôb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 err="1"/>
              <a:t>Sedenie</a:t>
            </a:r>
            <a:r>
              <a:rPr lang="en-US" sz="1400" dirty="0"/>
              <a:t> v </a:t>
            </a:r>
            <a:r>
              <a:rPr lang="en-US" sz="1400" dirty="0" err="1"/>
              <a:t>tváre</a:t>
            </a:r>
            <a:r>
              <a:rPr lang="en-US" sz="1400" dirty="0"/>
              <a:t> I  - 30 </a:t>
            </a:r>
            <a:r>
              <a:rPr lang="en-US" sz="1400" dirty="0" err="1"/>
              <a:t>osôb</a:t>
            </a:r>
            <a:r>
              <a:rPr lang="en-US" sz="1400" dirty="0"/>
              <a:t>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b="1" dirty="0"/>
              <a:t>Cena za </a:t>
            </a:r>
            <a:r>
              <a:rPr lang="en-US" sz="1400" b="1" dirty="0" err="1"/>
              <a:t>prenájom</a:t>
            </a:r>
            <a:r>
              <a:rPr lang="en-US" sz="1400" b="1" dirty="0"/>
              <a:t>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50 € / max 4 </a:t>
            </a:r>
            <a:r>
              <a:rPr lang="en-US" sz="1400" dirty="0" err="1"/>
              <a:t>hodiny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100 € / </a:t>
            </a:r>
            <a:r>
              <a:rPr lang="en-US" sz="1400" dirty="0" err="1"/>
              <a:t>celý</a:t>
            </a:r>
            <a:r>
              <a:rPr lang="en-US" sz="1400" dirty="0"/>
              <a:t> </a:t>
            </a:r>
            <a:r>
              <a:rPr lang="en-US" sz="1400" dirty="0" err="1"/>
              <a:t>deň</a:t>
            </a:r>
            <a:r>
              <a:rPr lang="en-US" sz="1400" dirty="0"/>
              <a:t> 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6A19557-350E-7133-82AE-B1BC5484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73D5817B-3038-4F19-A709-1C4C7E1BC900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6185A44C-D917-154B-4D7E-7FAD6D742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10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BE38FE1-58B0-4656-5F25-D5451B70F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  <p:pic>
        <p:nvPicPr>
          <p:cNvPr id="7" name="Zástupný objekt pre obrázok 9">
            <a:extLst>
              <a:ext uri="{FF2B5EF4-FFF2-40B4-BE49-F238E27FC236}">
                <a16:creationId xmlns:a16="http://schemas.microsoft.com/office/drawing/2014/main" id="{4153893E-7322-2B41-3B87-90C94D914C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r="15217"/>
          <a:stretch/>
        </p:blipFill>
        <p:spPr>
          <a:xfrm>
            <a:off x="5913119" y="325098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440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err="1"/>
              <a:t>Coffee</a:t>
            </a:r>
            <a:r>
              <a:rPr lang="sk-SK"/>
              <a:t> Break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C2C56E26-1F1B-B2AA-B066-5635447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F52E7E71-7B80-4484-995E-BEC57D8DFE76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F845CFA6-29D9-B262-B19F-E8E4AC77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11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9180F74F-7AEE-C99A-BC48-81676FB7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1198263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Základný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" b="2101"/>
          <a:stretch/>
        </p:blipFill>
        <p:spPr>
          <a:xfrm>
            <a:off x="591745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4247548"/>
            <a:ext cx="5334001" cy="16376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</a:t>
            </a:r>
          </a:p>
          <a:p>
            <a:pPr>
              <a:lnSpc>
                <a:spcPct val="90000"/>
              </a:lnSpc>
            </a:pPr>
            <a:r>
              <a:rPr lang="sk-SK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voda s citrónom a mätou</a:t>
            </a:r>
          </a:p>
          <a:p>
            <a:pPr>
              <a:lnSpc>
                <a:spcPct val="90000"/>
              </a:lnSpc>
            </a:pPr>
            <a:endParaRPr lang="sk-SK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 dirty="0">
                <a:solidFill>
                  <a:schemeClr val="tx1"/>
                </a:solidFill>
                <a:effectLst/>
                <a:latin typeface="Calibri"/>
                <a:cs typeface="Calibri"/>
              </a:rPr>
              <a:t>Cena 4,50 € / osoba</a:t>
            </a:r>
            <a:endParaRPr lang="sk-SK" b="1" dirty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B5BAD0DA-9238-0715-0847-5BEF8341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0F0385E-A207-4D4D-8D97-23B1A313EC07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39C6115E-CBD2-A0D1-B963-C1186F92D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12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DB9F6C11-A150-42E0-D840-028F98FAE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274028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Slaný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4" b="2024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168" y="1893862"/>
            <a:ext cx="5334001" cy="44068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sk-SK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+ 120 g mix slaného pečiva </a:t>
            </a:r>
          </a:p>
          <a:p>
            <a:pPr>
              <a:lnSpc>
                <a:spcPct val="90000"/>
              </a:lnSpc>
            </a:pPr>
            <a:endParaRPr lang="sk-SK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Domáce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škvarkové pagáče, domáce syrové pagáče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Chlebík lososový, chlebík retro, chlebík 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prosciutto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chlebík klasik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Croissant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šunkový, </a:t>
            </a:r>
            <a:r>
              <a:rPr lang="sk-SK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croissant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sk-SK" sz="18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šovdra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hermelín a brusnice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Slané lístkové pečivo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Slaná 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štrúdľa</a:t>
            </a:r>
            <a:endParaRPr lang="sk-SK" sz="1800" kern="100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Šaláty 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– cestovinový šalát, grécky šalát, pohánkový šalát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Jednohubky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– škvarková, 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cviklová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lososová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, syrová so </a:t>
            </a:r>
            <a:r>
              <a:rPr lang="sk-SK" sz="1800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šovdrou</a:t>
            </a:r>
            <a:endParaRPr lang="sk-SK" sz="1800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90000"/>
              </a:lnSpc>
            </a:pPr>
            <a:endParaRPr lang="sk-SK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 dirty="0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91B7C40-07EE-AFC2-C573-1AA9F6C9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8D827794-D296-43ED-818C-0331A400AD29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7EBFFFE9-2DFB-C458-E143-AFD41CE1E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13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E93CCBDE-AC8D-18E6-8E71-BA7F91FD3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200264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Sladký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54" y="2422005"/>
            <a:ext cx="4802189" cy="378424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sk-SK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+120 g mix sladkého pečiva</a:t>
            </a:r>
          </a:p>
          <a:p>
            <a:pPr>
              <a:lnSpc>
                <a:spcPct val="90000"/>
              </a:lnSpc>
            </a:pPr>
            <a:endParaRPr lang="sk-SK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Domáca štrúdľa – maková, jablková, tvarohová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lačené mini koláčiky – makový, tvarohový, orechový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Domáca bábovka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Bublanina s 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ovocím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Muffiny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Tiramisu, </a:t>
            </a: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panna </a:t>
            </a:r>
            <a:r>
              <a:rPr lang="sk-SK" kern="1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cotta</a:t>
            </a:r>
            <a:r>
              <a:rPr lang="sk-SK" sz="1800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s ovocím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Ovocný šalát</a:t>
            </a:r>
          </a:p>
          <a:p>
            <a:pPr>
              <a:lnSpc>
                <a:spcPct val="90000"/>
              </a:lnSpc>
            </a:pPr>
            <a:endParaRPr lang="sk-SK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 dirty="0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</a:t>
            </a:r>
            <a:endParaRPr lang="sk-SK" b="1" dirty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8FE1A0FE-3004-3839-4692-5787EA38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E59D2B94-6854-4C7F-86DE-2977D745B575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5AE12317-D289-2077-188B-7BDB772A7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14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BDBB3BB9-8AE8-A8A4-C1E9-488015E6C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416927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vegÁnska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alternatíva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54" y="2483811"/>
            <a:ext cx="5084683" cy="340142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sk-SK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mix z danej ponuky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dirty="0" err="1">
                <a:effectLst/>
                <a:latin typeface="Calibri"/>
                <a:ea typeface="Calibri" panose="020F0502020204030204" pitchFamily="34" charset="0"/>
                <a:cs typeface="Calibri"/>
              </a:rPr>
              <a:t>M</a:t>
            </a:r>
            <a:r>
              <a:rPr lang="sk-SK" sz="1800" dirty="0" err="1">
                <a:effectLst/>
                <a:latin typeface="Calibri"/>
                <a:ea typeface="Calibri" panose="020F0502020204030204" pitchFamily="34" charset="0"/>
                <a:cs typeface="Calibri"/>
              </a:rPr>
              <a:t>olkerkornová</a:t>
            </a:r>
            <a:r>
              <a:rPr lang="sk-SK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žemlička/</a:t>
            </a:r>
            <a:r>
              <a:rPr lang="sk-SK" sz="1800" dirty="0" err="1">
                <a:effectLst/>
                <a:latin typeface="Calibri"/>
                <a:ea typeface="Calibri" panose="020F0502020204030204" pitchFamily="34" charset="0"/>
                <a:cs typeface="Calibri"/>
              </a:rPr>
              <a:t>banketka</a:t>
            </a:r>
            <a:r>
              <a:rPr lang="sk-SK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  s hráškovou alebo </a:t>
            </a:r>
            <a:r>
              <a:rPr lang="sk-SK" dirty="0">
                <a:effectLst/>
                <a:latin typeface="Calibri"/>
                <a:ea typeface="Calibri" panose="020F0502020204030204" pitchFamily="34" charset="0"/>
                <a:cs typeface="Calibri"/>
              </a:rPr>
              <a:t>cviklovou</a:t>
            </a:r>
            <a:r>
              <a:rPr lang="sk-SK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penou</a:t>
            </a:r>
            <a:endParaRPr lang="sk-SK" sz="1800" kern="100" dirty="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 hubky s humusom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Vegánske</a:t>
            </a:r>
            <a:r>
              <a:rPr lang="sk-SK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nátierky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dirty="0">
                <a:effectLst/>
                <a:latin typeface="Calibri"/>
                <a:ea typeface="Calibri" panose="020F0502020204030204" pitchFamily="34" charset="0"/>
                <a:cs typeface="Calibri"/>
              </a:rPr>
              <a:t>Pohánková</a:t>
            </a:r>
            <a:r>
              <a:rPr lang="sk-SK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/</a:t>
            </a:r>
            <a:r>
              <a:rPr lang="sk-SK" dirty="0">
                <a:effectLst/>
                <a:latin typeface="Calibri"/>
                <a:ea typeface="Calibri" panose="020F0502020204030204" pitchFamily="34" charset="0"/>
                <a:cs typeface="Calibri"/>
              </a:rPr>
              <a:t>celozrnná</a:t>
            </a:r>
            <a:r>
              <a:rPr lang="sk-SK" sz="1800" dirty="0">
                <a:effectLst/>
                <a:latin typeface="Calibri"/>
                <a:ea typeface="Calibri" panose="020F0502020204030204" pitchFamily="34" charset="0"/>
                <a:cs typeface="Calibri"/>
              </a:rPr>
              <a:t> kaša s </a:t>
            </a:r>
            <a:r>
              <a:rPr lang="sk-SK" dirty="0">
                <a:effectLst/>
                <a:latin typeface="Calibri"/>
                <a:ea typeface="Calibri" panose="020F0502020204030204" pitchFamily="34" charset="0"/>
                <a:cs typeface="Calibri"/>
              </a:rPr>
              <a:t>ovocím </a:t>
            </a:r>
            <a:endParaRPr lang="sk-SK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buClr>
                <a:srgbClr val="FFFFFF"/>
              </a:buClr>
              <a:buFontTx/>
              <a:buChar char="-"/>
            </a:pPr>
            <a:r>
              <a:rPr lang="sk-SK" kern="1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Muffiny</a:t>
            </a:r>
            <a:endParaRPr lang="sk-SK" sz="1800" kern="1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ablkovo-banánový koláčik s pohánkovou múkou</a:t>
            </a: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sk-SK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 dirty="0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 </a:t>
            </a:r>
            <a:endParaRPr lang="sk-SK" b="1" dirty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8FCA200-7FE9-4211-B9EF-22DCA5CF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6776C1EA-C3A4-490F-8B0E-53C50802D433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99E27767-4108-7B53-DD30-F544E9E09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15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185BEB56-1F00-E64B-15B9-A9DCB6803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1691394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OBEDOVÉ a večerné menu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D7F8D784-6101-24B5-D403-3C697E72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F82B665B-B45D-45D9-BC9A-C5EAF4D679DE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E14E2E22-49CF-1538-1076-18787AE5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16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70704441-E336-6918-0705-97D55D0F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170142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bufet A  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917078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985" y="1375873"/>
            <a:ext cx="5065876" cy="5814346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Slepačí vývar s domácimi rezancami, zeleninou a mäsom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medailónky na grilovanej zelenine, opekané zemiaky s rozmarínom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rezníky v pivovom cestíčku, zemiakové pyré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tokáň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bylinkovou ryžou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Penne so sušenými paradajkami, tuniakom a olivami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703C701E-8DD9-3112-609F-4ABF4328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45466374-7803-439D-81FB-7D7A8694903C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D1A79AA7-A7CA-19A0-028F-A6161593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17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45020A3-4110-C58E-F9FA-C19F3DCF9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319079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bufet B  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917460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602" y="1375873"/>
            <a:ext cx="4657696" cy="5482127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Kapustová s domácou klobáskou a údeným mäsom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ragú na hríbovej omáčke, domáca tarhoňa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špízik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pečené mladé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Fish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chips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Zeleninové rizoto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777D1BB-4784-DB84-1541-2BA5422B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7CECA223-FB9B-4470-9A9A-FA5A4626F607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1299665C-837E-B272-1941-2D81E6224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18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9D877F5A-8CBF-2629-B2A1-730FC5244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1037558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Bufet C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2044"/>
          <a:stretch/>
        </p:blipFill>
        <p:spPr>
          <a:xfrm>
            <a:off x="5915024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9039" y="1476457"/>
            <a:ext cx="5264500" cy="5107363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Krém z pečenej koreňovej zeleniny s bylinkovými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krutónmi</a:t>
            </a:r>
            <a:endParaRPr lang="sk-SK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Plnená hydinová roláda, dusená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kari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ryža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Hovädzí guláš, žemľová knedľa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rezník v bylinkovej strúhanke, pečené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Cestoviny s grilovanou zeleninou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6124EF7A-8F0F-D274-9D9F-B2B6298D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68AFCD3-D908-4C0F-8E91-E9AA3B357997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DD2D8B1-0A00-BA87-85AF-493C11804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19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02BAD036-E093-74CF-7A4B-0C48274E9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233635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DD325-6AC0-A64A-0470-43C4B531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05" y="560130"/>
            <a:ext cx="11289110" cy="710118"/>
          </a:xfrm>
        </p:spPr>
        <p:txBody>
          <a:bodyPr/>
          <a:lstStyle/>
          <a:p>
            <a:r>
              <a:rPr lang="sk-SK" dirty="0" err="1"/>
              <a:t>Aplend</a:t>
            </a:r>
            <a:r>
              <a:rPr lang="sk-SK" dirty="0"/>
              <a:t> Tatry </a:t>
            </a:r>
            <a:r>
              <a:rPr lang="sk-SK" dirty="0" err="1"/>
              <a:t>Holiday</a:t>
            </a:r>
            <a:r>
              <a:rPr lang="sk-SK" dirty="0"/>
              <a:t> </a:t>
            </a:r>
            <a:r>
              <a:rPr lang="sk-SK" dirty="0" err="1"/>
              <a:t>Resort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26787C-B4AB-3B84-726D-C37164E24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05" y="2474507"/>
            <a:ext cx="9905998" cy="710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Veľký Slavkov</a:t>
            </a:r>
            <a:endParaRPr lang="sk-SK" sz="1800" dirty="0">
              <a:solidFill>
                <a:schemeClr val="tx1"/>
              </a:solidFill>
            </a:endParaRPr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27BEE872-C434-94DC-E5CA-66DC7FD76316}"/>
              </a:ext>
            </a:extLst>
          </p:cNvPr>
          <p:cNvSpPr txBox="1">
            <a:spLocks/>
          </p:cNvSpPr>
          <p:nvPr/>
        </p:nvSpPr>
        <p:spPr>
          <a:xfrm>
            <a:off x="470205" y="2924150"/>
            <a:ext cx="10796083" cy="9241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Vážený klient, veľmi si ceníme Váš záujem o APLEND Tatry </a:t>
            </a:r>
            <a:r>
              <a:rPr lang="sk-SK" sz="1600" dirty="0" err="1">
                <a:solidFill>
                  <a:schemeClr val="tx1"/>
                </a:solidFill>
              </a:rPr>
              <a:t>Holiday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sk-SK" sz="1600" dirty="0" err="1">
                <a:solidFill>
                  <a:schemeClr val="tx1"/>
                </a:solidFill>
              </a:rPr>
              <a:t>Resort</a:t>
            </a:r>
            <a:r>
              <a:rPr lang="sk-SK" sz="1600" dirty="0">
                <a:solidFill>
                  <a:schemeClr val="tx1"/>
                </a:solidFill>
              </a:rPr>
              <a:t>. Rezort je svojou celkovou kapacitou 138 lôžok (80 pevných lôžok a 58 prísteliek), množstvom </a:t>
            </a:r>
            <a:r>
              <a:rPr lang="sk-SK" sz="1600" dirty="0" err="1">
                <a:solidFill>
                  <a:schemeClr val="tx1"/>
                </a:solidFill>
              </a:rPr>
              <a:t>outdoor</a:t>
            </a:r>
            <a:r>
              <a:rPr lang="sk-SK" sz="1600" dirty="0">
                <a:solidFill>
                  <a:schemeClr val="tx1"/>
                </a:solidFill>
              </a:rPr>
              <a:t> aktivít a pestrou paletou ubytovacích jednotiek ideálnym pre veľké skupiny a zážitkové </a:t>
            </a:r>
            <a:r>
              <a:rPr lang="sk-SK" sz="1600" dirty="0" err="1">
                <a:solidFill>
                  <a:schemeClr val="tx1"/>
                </a:solidFill>
              </a:rPr>
              <a:t>teambuildingy</a:t>
            </a:r>
            <a:r>
              <a:rPr lang="sk-SK" sz="1600" dirty="0">
                <a:solidFill>
                  <a:schemeClr val="tx1"/>
                </a:solidFill>
              </a:rPr>
              <a:t> pod Vysokými Tatrami.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B3CBCBB2-4400-8E92-9FB1-42C0D6A86C01}"/>
              </a:ext>
            </a:extLst>
          </p:cNvPr>
          <p:cNvSpPr txBox="1">
            <a:spLocks/>
          </p:cNvSpPr>
          <p:nvPr/>
        </p:nvSpPr>
        <p:spPr>
          <a:xfrm>
            <a:off x="470205" y="4028434"/>
            <a:ext cx="3386812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 dirty="0">
                <a:solidFill>
                  <a:schemeClr val="tx1"/>
                </a:solidFill>
                <a:latin typeface="+mj-lt"/>
              </a:rPr>
              <a:t>Kapacita ubytovania:</a:t>
            </a:r>
            <a:endParaRPr lang="sk-SK" sz="16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Počet apartmánov: 24</a:t>
            </a:r>
            <a:br>
              <a:rPr lang="sk-SK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</a:rPr>
              <a:t>Počet lôžok: 80</a:t>
            </a:r>
            <a:br>
              <a:rPr lang="sk-SK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</a:rPr>
              <a:t>Počet prísteliek 58</a:t>
            </a:r>
          </a:p>
          <a:p>
            <a:pPr marL="0" indent="0">
              <a:buNone/>
            </a:pPr>
            <a:r>
              <a:rPr lang="sk-SK" sz="1600" b="1" dirty="0">
                <a:solidFill>
                  <a:schemeClr val="tx1"/>
                </a:solidFill>
              </a:rPr>
              <a:t>Kapacita parkoviska hotela: 25</a:t>
            </a:r>
          </a:p>
          <a:p>
            <a:pPr marL="0" indent="0">
              <a:buNone/>
            </a:pPr>
            <a:endParaRPr lang="sk-SK" sz="1600" dirty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A4C932F5-3675-953D-BA0C-DC54407CC593}"/>
              </a:ext>
            </a:extLst>
          </p:cNvPr>
          <p:cNvSpPr txBox="1">
            <a:spLocks/>
          </p:cNvSpPr>
          <p:nvPr/>
        </p:nvSpPr>
        <p:spPr>
          <a:xfrm>
            <a:off x="4225095" y="4028434"/>
            <a:ext cx="2843687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 dirty="0">
                <a:solidFill>
                  <a:schemeClr val="tx1"/>
                </a:solidFill>
                <a:latin typeface="+mj-lt"/>
              </a:rPr>
              <a:t>Reštaurácia: </a:t>
            </a:r>
            <a:endParaRPr lang="sk-SK" sz="16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Salaš Slavkov</a:t>
            </a:r>
            <a:br>
              <a:rPr lang="sk-SK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</a:rPr>
              <a:t>100 miest</a:t>
            </a:r>
          </a:p>
        </p:txBody>
      </p:sp>
      <p:sp>
        <p:nvSpPr>
          <p:cNvPr id="11" name="Zástupný objekt pre obsah 2">
            <a:extLst>
              <a:ext uri="{FF2B5EF4-FFF2-40B4-BE49-F238E27FC236}">
                <a16:creationId xmlns:a16="http://schemas.microsoft.com/office/drawing/2014/main" id="{9D65B3A1-7B12-AF6A-6440-136A96AE6E67}"/>
              </a:ext>
            </a:extLst>
          </p:cNvPr>
          <p:cNvSpPr txBox="1">
            <a:spLocks/>
          </p:cNvSpPr>
          <p:nvPr/>
        </p:nvSpPr>
        <p:spPr>
          <a:xfrm>
            <a:off x="7631421" y="4028434"/>
            <a:ext cx="3634867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 dirty="0">
                <a:solidFill>
                  <a:schemeClr val="tx1"/>
                </a:solidFill>
                <a:latin typeface="+mj-lt"/>
              </a:rPr>
              <a:t>Konferenčné miestnosti:</a:t>
            </a:r>
            <a:endParaRPr lang="sk-SK" sz="16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Zimná záhrada: 30 miest</a:t>
            </a:r>
            <a:br>
              <a:rPr lang="sk-SK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</a:rPr>
              <a:t>Konferenčná miestnosť: 40 miest</a:t>
            </a:r>
          </a:p>
        </p:txBody>
      </p:sp>
      <p:sp>
        <p:nvSpPr>
          <p:cNvPr id="14" name="Zástupný objekt pre dátum 3">
            <a:extLst>
              <a:ext uri="{FF2B5EF4-FFF2-40B4-BE49-F238E27FC236}">
                <a16:creationId xmlns:a16="http://schemas.microsoft.com/office/drawing/2014/main" id="{9CCE9789-9B4B-9F4F-90F1-A1269FDDB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5E6BB141-7C08-4626-96A6-2FDBD0CA6BB9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15" name="Zástupný objekt pre číslo snímky 4">
            <a:extLst>
              <a:ext uri="{FF2B5EF4-FFF2-40B4-BE49-F238E27FC236}">
                <a16:creationId xmlns:a16="http://schemas.microsoft.com/office/drawing/2014/main" id="{C5687244-A0BB-30DE-AF4E-4157525CA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</a:t>
            </a:fld>
            <a:endParaRPr lang="sk-SK" sz="1050"/>
          </a:p>
        </p:txBody>
      </p:sp>
      <p:sp>
        <p:nvSpPr>
          <p:cNvPr id="16" name="Zástupný objekt pre pätu 5">
            <a:extLst>
              <a:ext uri="{FF2B5EF4-FFF2-40B4-BE49-F238E27FC236}">
                <a16:creationId xmlns:a16="http://schemas.microsoft.com/office/drawing/2014/main" id="{61A8AA64-D1FD-6AB6-8241-5BA7F5615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284639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konferenčné menu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A4FADA8E-7C7C-3B60-D456-980E074D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34B022A-512F-48E6-994F-77EE4293872D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CB58CA55-21BF-6EFA-E2F9-3E79D87C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20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68D5C4FB-358E-C4FC-AFF1-591B7231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1041301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Konferenčný </a:t>
            </a:r>
            <a:r>
              <a:rPr lang="sk-SK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</a:t>
            </a:r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A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933266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8" y="1480760"/>
            <a:ext cx="5052191" cy="4819914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Predjedlo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Výber slovenských údenín, mix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jednohubky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(syrové, bryndzové, tuniakove), prekladaná mozzarellou s paradajkou, bylinkové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pesto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Slepačí vývar s mäsovými knedličkami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Kačacie prsia na kapustovom pyré, zemiaková lokša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Bravčová panenka na hríbovej omáčke, zemiaky opekané s rozmarínom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prsia v slaninke,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cous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cous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grilovanou zeleninou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Domáce špenátové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ravioly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 krémovej omáčke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30 €/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800" dirty="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B1E4B627-0CEE-DE14-4900-AD83F6A5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36C4D673-9098-48A5-99F4-EF4A3456EB40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69698747-7127-A5EF-CBE9-8628F3EAA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21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13003563-9ECD-2A30-BF0A-2AA5F6A61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360494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Konferenčný </a:t>
            </a:r>
            <a:r>
              <a:rPr lang="sk-SK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</a:t>
            </a:r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915024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539" y="1041149"/>
            <a:ext cx="5232905" cy="5259525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Predjedlo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Výber slovenských syrov, bruschetta s krémovým syrom, prosciuttom a hroznom, zemiaková lokša s restovanou kačacou pečeňou na cibuli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Kohúti vývar s bylinkovou omeletou, zeleninou a mäsom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Retro roštenka s volským okom, chrumkavou cibuľkou a zemiakovými lyžičkami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kúsky v domácej slaninke na omáčke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demi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glace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krémové hríbové rizoto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Bravčové medailónky na vínovo – brusnicovej omáčke, pečené mladé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Treska v pivovom cestíčku, zemiakové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pyre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30 €/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sk-SK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407720F8-FFD4-0A48-7539-64EFDDF3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425B35F5-441C-48CF-975A-002645F3CB6D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CF0B1D4A-464D-218A-9C0B-417C62DFD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22</a:t>
            </a:fld>
            <a:endParaRPr lang="sk-SK" sz="1050" dirty="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B9E9800-8CB9-F842-1FAA-3EAB75B2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3541672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Doplnkové služby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C9AE3B06-FCAD-D2F1-4CD9-2B0FA1FFF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1E1CC2DB-EC56-49C1-8BD1-00EFB3445D9C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B08E6D4-E553-DD6F-4E6A-0250D5CC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23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0D8360CF-CE97-2660-E0DA-A400DC1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2439584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Doplnkové služby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9" y="2205455"/>
            <a:ext cx="5264890" cy="3793786"/>
          </a:xfrm>
        </p:spPr>
        <p:txBody>
          <a:bodyPr>
            <a:normAutofit/>
          </a:bodyPr>
          <a:lstStyle/>
          <a:p>
            <a:r>
              <a:rPr lang="sk-SK" sz="1400" dirty="0"/>
              <a:t>Vybavenosť areálu: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18 jamkový </a:t>
            </a:r>
            <a:r>
              <a:rPr lang="sk-SK" sz="1400" dirty="0" err="1"/>
              <a:t>Adventure</a:t>
            </a:r>
            <a:r>
              <a:rPr lang="sk-SK" sz="1400" dirty="0"/>
              <a:t> Mini Golf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 err="1"/>
              <a:t>Petang</a:t>
            </a:r>
            <a:endParaRPr lang="sk-SK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Stolný tenis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Plážový volejbal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Maxi lavička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Maxi "Človeče, nehnevaj sa"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Vonkajší bazén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Privátna fínska sauna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Vonkajšie grily s altánkami a ohniská s posedením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400" dirty="0"/>
              <a:t>Možnosť zapožičania prenosného grilu / kotlíka </a:t>
            </a:r>
            <a:endParaRPr lang="sk-SK" sz="1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3797E702-7ACF-6360-EA5D-9B75E492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F140BF3E-A56F-4450-A165-79477009ED7D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40DA0465-02D4-F212-B2B3-BCAEF6BED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24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5806C402-2575-E5B7-9061-DAD28E761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  <p:pic>
        <p:nvPicPr>
          <p:cNvPr id="11" name="Zástupný objekt pre obrázok 10" descr="Obrázok, na ktorom je text, mapa&#10;&#10;Automaticky generovaný popis">
            <a:extLst>
              <a:ext uri="{FF2B5EF4-FFF2-40B4-BE49-F238E27FC236}">
                <a16:creationId xmlns:a16="http://schemas.microsoft.com/office/drawing/2014/main" id="{B082D3C4-C831-5F1C-43CE-E377568C2E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13287"/>
          <a:stretch>
            <a:fillRect/>
          </a:stretch>
        </p:blipFill>
        <p:spPr>
          <a:xfrm>
            <a:off x="6086855" y="389106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99802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B96313C-81E0-2F4A-AFE6-F6D34D931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9B76F-2F09-4CCA-87C0-26A11EB65B27}" type="datetime1">
              <a:rPr lang="sk-SK" smtClean="0"/>
              <a:t>19. 8. 2024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8A99630-2BC4-A31A-DF08-6DB3733D2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k-SK"/>
              <a:t>APLEND Tatry Holiday Resort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1765744-5414-EA22-125C-60C5C2B96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pPr/>
              <a:t>25</a:t>
            </a:fld>
            <a:endParaRPr lang="sk-SK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35EE4AA2-FB5B-C1B3-22EA-5866AF66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48" y="2514044"/>
            <a:ext cx="11111031" cy="513611"/>
          </a:xfrm>
        </p:spPr>
        <p:txBody>
          <a:bodyPr>
            <a:normAutofit fontScale="90000"/>
          </a:bodyPr>
          <a:lstStyle/>
          <a:p>
            <a:pPr algn="ctr"/>
            <a:r>
              <a:rPr lang="sk-SK"/>
              <a:t>Nezabudnuteľný zážitok si odniesli: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A12ED106-7CBF-7247-F5E1-C2FD8D4F3E55}"/>
              </a:ext>
            </a:extLst>
          </p:cNvPr>
          <p:cNvSpPr/>
          <p:nvPr/>
        </p:nvSpPr>
        <p:spPr>
          <a:xfrm>
            <a:off x="1609344" y="3355848"/>
            <a:ext cx="8897112" cy="230885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 descr="Obrázok, na ktorom je text, písmo, logo, grafika&#10;&#10;Automaticky generovaný popis">
            <a:extLst>
              <a:ext uri="{FF2B5EF4-FFF2-40B4-BE49-F238E27FC236}">
                <a16:creationId xmlns:a16="http://schemas.microsoft.com/office/drawing/2014/main" id="{4426A4C0-234A-BFFF-1B7B-9F9EEDA11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85" y="4179683"/>
            <a:ext cx="1450075" cy="1450075"/>
          </a:xfrm>
          <a:prstGeom prst="rect">
            <a:avLst/>
          </a:prstGeom>
        </p:spPr>
      </p:pic>
      <p:pic>
        <p:nvPicPr>
          <p:cNvPr id="4" name="Obrázok 3" descr="Obrázok, na ktorom je písmo, logo, grafika, symbol&#10;&#10;Automaticky generovaný popis">
            <a:extLst>
              <a:ext uri="{FF2B5EF4-FFF2-40B4-BE49-F238E27FC236}">
                <a16:creationId xmlns:a16="http://schemas.microsoft.com/office/drawing/2014/main" id="{5FB50542-117D-D7B2-2904-83DAB5DE8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98" y="4215110"/>
            <a:ext cx="1379220" cy="1379220"/>
          </a:xfrm>
          <a:prstGeom prst="rect">
            <a:avLst/>
          </a:prstGeom>
        </p:spPr>
      </p:pic>
      <p:pic>
        <p:nvPicPr>
          <p:cNvPr id="12" name="Obrázok 11" descr="Obrázok, na ktorom je text, písmo, logo, snímka obrazovky&#10;&#10;Automaticky generovaný popis">
            <a:extLst>
              <a:ext uri="{FF2B5EF4-FFF2-40B4-BE49-F238E27FC236}">
                <a16:creationId xmlns:a16="http://schemas.microsoft.com/office/drawing/2014/main" id="{4A7FD97F-E850-D7AC-4651-A62B480AF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0" y="4434058"/>
            <a:ext cx="1808988" cy="1025093"/>
          </a:xfrm>
          <a:prstGeom prst="rect">
            <a:avLst/>
          </a:prstGeom>
        </p:spPr>
      </p:pic>
      <p:pic>
        <p:nvPicPr>
          <p:cNvPr id="13" name="Obrázok 12" descr="Obrázok, na ktorom je text, písmo, grafika, snímka obrazovky&#10;&#10;Automaticky generovaný popis">
            <a:extLst>
              <a:ext uri="{FF2B5EF4-FFF2-40B4-BE49-F238E27FC236}">
                <a16:creationId xmlns:a16="http://schemas.microsoft.com/office/drawing/2014/main" id="{4ADBC778-0B6D-C9C2-8A7D-05C8FE42A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45" y="4630275"/>
            <a:ext cx="1858591" cy="81243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641E4C87-EF82-D128-2D1D-D8A3F993C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45" y="3724584"/>
            <a:ext cx="3266116" cy="449683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Automaticky generovaný popis">
            <a:extLst>
              <a:ext uri="{FF2B5EF4-FFF2-40B4-BE49-F238E27FC236}">
                <a16:creationId xmlns:a16="http://schemas.microsoft.com/office/drawing/2014/main" id="{ECA47880-3B61-F35F-54E1-8395980F8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24" y="3376150"/>
            <a:ext cx="1977612" cy="11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8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15DE1CF2-7B69-5F96-13EA-2DBA0010BA5A}"/>
              </a:ext>
            </a:extLst>
          </p:cNvPr>
          <p:cNvSpPr txBox="1">
            <a:spLocks/>
          </p:cNvSpPr>
          <p:nvPr/>
        </p:nvSpPr>
        <p:spPr>
          <a:xfrm>
            <a:off x="544749" y="2204771"/>
            <a:ext cx="11089532" cy="17088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i="0" kern="1200" cap="all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Calibri" panose="020F050202020403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5400"/>
              <a:t>KONTAKTy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9EAFC6AB-4D06-289E-2EB6-501BF9E23531}"/>
              </a:ext>
            </a:extLst>
          </p:cNvPr>
          <p:cNvSpPr txBox="1">
            <a:spLocks/>
          </p:cNvSpPr>
          <p:nvPr/>
        </p:nvSpPr>
        <p:spPr>
          <a:xfrm>
            <a:off x="4098023" y="4203580"/>
            <a:ext cx="3995954" cy="1313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>
                <a:solidFill>
                  <a:schemeClr val="tx1"/>
                </a:solidFill>
                <a:latin typeface="FinalSix Black" panose="00000900000000000000" pitchFamily="50" charset="-18"/>
              </a:rPr>
              <a:t>ING. MICHAELA STAŠOVÁ</a:t>
            </a:r>
            <a:br>
              <a:rPr lang="sk-SK">
                <a:solidFill>
                  <a:schemeClr val="tx1"/>
                </a:solidFill>
              </a:rPr>
            </a:br>
            <a:r>
              <a:rPr lang="sk-SK" sz="1400" err="1">
                <a:solidFill>
                  <a:schemeClr val="tx1"/>
                </a:solidFill>
                <a:latin typeface="Bilo Light" panose="020B0403040000020003" pitchFamily="34" charset="-18"/>
              </a:rPr>
              <a:t>Sales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Manager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00421 902 771 747 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michaela.stasova@aplend.com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D76D22E6-DBE5-2AD3-3FDF-319AA47068DB}"/>
              </a:ext>
            </a:extLst>
          </p:cNvPr>
          <p:cNvSpPr txBox="1">
            <a:spLocks/>
          </p:cNvSpPr>
          <p:nvPr/>
        </p:nvSpPr>
        <p:spPr>
          <a:xfrm>
            <a:off x="4091538" y="5332442"/>
            <a:ext cx="3995954" cy="1313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>
                <a:solidFill>
                  <a:schemeClr val="tx1"/>
                </a:solidFill>
                <a:latin typeface="FinalSix Black" panose="00000900000000000000" pitchFamily="50" charset="-18"/>
              </a:rPr>
              <a:t>ING. MARTINA KALISKÁ</a:t>
            </a:r>
            <a:br>
              <a:rPr lang="sk-SK">
                <a:solidFill>
                  <a:schemeClr val="tx1"/>
                </a:solidFill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B2B </a:t>
            </a:r>
            <a:r>
              <a:rPr lang="sk-SK" sz="1400" err="1">
                <a:solidFill>
                  <a:schemeClr val="tx1"/>
                </a:solidFill>
                <a:latin typeface="Bilo Light" panose="020B0403040000020003" pitchFamily="34" charset="-18"/>
              </a:rPr>
              <a:t>Sales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&amp; Event Manager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00421 915 811 804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martina.kaliska@aplend.com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11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>
                <a:solidFill>
                  <a:schemeClr val="tx1"/>
                </a:solidFill>
              </a:rPr>
              <a:t>Informácie o izbách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AFEAE83C-0A8A-4868-3B25-A938BECB8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B1370C4B-0F7E-451F-98EB-E666BFB37F26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238629C-44E6-D1B8-BD72-6292842D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3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29A0C8D-8C96-BA90-9362-246D60B7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177771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 dirty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Chaty a domčeky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2136778"/>
            <a:ext cx="5334001" cy="3748456"/>
          </a:xfrm>
        </p:spPr>
        <p:txBody>
          <a:bodyPr>
            <a:normAutofit lnSpcReduction="10000"/>
          </a:bodyPr>
          <a:lstStyle/>
          <a:p>
            <a:r>
              <a:rPr lang="sk-SK" sz="1600" dirty="0">
                <a:solidFill>
                  <a:schemeClr val="tx1"/>
                </a:solidFill>
              </a:rPr>
              <a:t>Ubytovanie je v prevedení útulných dvojposchodových chatiek s kapacitou až 8 osôb. Hostia majú na výber z 2 typov, Chata Standard 6+2 a Chata Lux 5+0/5+2, ktorá hostí zaujme svojim špecifickým hnedo-dreveným a bielo-dreveným prevedením. Každá z chatiek disponuje vlastným kuchynským kútom, sociálnym zariadením, televíziou a bezplatným internetovým pripojením. Zároveň každej chate prislúcha vonkajšia terasa s posedením.</a:t>
            </a:r>
          </a:p>
          <a:p>
            <a:endParaRPr lang="sk-SK" sz="1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 err="1">
                <a:solidFill>
                  <a:schemeClr val="tx1"/>
                </a:solidFill>
              </a:rPr>
              <a:t>Chata</a:t>
            </a:r>
            <a:r>
              <a:rPr lang="en-US" sz="1600" dirty="0">
                <a:solidFill>
                  <a:schemeClr val="tx1"/>
                </a:solidFill>
              </a:rPr>
              <a:t> s </a:t>
            </a:r>
            <a:r>
              <a:rPr lang="en-US" sz="1600" dirty="0" err="1">
                <a:solidFill>
                  <a:schemeClr val="tx1"/>
                </a:solidFill>
              </a:rPr>
              <a:t>kapacitou</a:t>
            </a:r>
            <a:r>
              <a:rPr lang="en-US" sz="1600" dirty="0">
                <a:solidFill>
                  <a:schemeClr val="tx1"/>
                </a:solidFill>
              </a:rPr>
              <a:t> 5 </a:t>
            </a:r>
            <a:r>
              <a:rPr lang="en-US" sz="1600" dirty="0" err="1">
                <a:solidFill>
                  <a:schemeClr val="tx1"/>
                </a:solidFill>
              </a:rPr>
              <a:t>osôb</a:t>
            </a:r>
            <a:r>
              <a:rPr lang="en-US" sz="1600" dirty="0">
                <a:solidFill>
                  <a:schemeClr val="tx1"/>
                </a:solidFill>
              </a:rPr>
              <a:t> – 7x </a:t>
            </a:r>
          </a:p>
          <a:p>
            <a:pPr>
              <a:lnSpc>
                <a:spcPct val="90000"/>
              </a:lnSpc>
            </a:pPr>
            <a:r>
              <a:rPr lang="en-US" sz="1600" dirty="0" err="1">
                <a:solidFill>
                  <a:schemeClr val="tx1"/>
                </a:solidFill>
              </a:rPr>
              <a:t>Domček</a:t>
            </a:r>
            <a:r>
              <a:rPr lang="en-US" sz="1600" dirty="0">
                <a:solidFill>
                  <a:schemeClr val="tx1"/>
                </a:solidFill>
              </a:rPr>
              <a:t> s </a:t>
            </a:r>
            <a:r>
              <a:rPr lang="en-US" sz="1600" dirty="0" err="1">
                <a:solidFill>
                  <a:schemeClr val="tx1"/>
                </a:solidFill>
              </a:rPr>
              <a:t>kapacitou</a:t>
            </a:r>
            <a:r>
              <a:rPr lang="en-US" sz="1600" dirty="0">
                <a:solidFill>
                  <a:schemeClr val="tx1"/>
                </a:solidFill>
              </a:rPr>
              <a:t> 12 </a:t>
            </a:r>
            <a:r>
              <a:rPr lang="en-US" sz="1600" dirty="0" err="1">
                <a:solidFill>
                  <a:schemeClr val="tx1"/>
                </a:solidFill>
              </a:rPr>
              <a:t>osôb</a:t>
            </a:r>
            <a:r>
              <a:rPr lang="en-US" sz="1600" dirty="0">
                <a:solidFill>
                  <a:schemeClr val="tx1"/>
                </a:solidFill>
              </a:rPr>
              <a:t> – 3x </a:t>
            </a:r>
          </a:p>
          <a:p>
            <a:pPr>
              <a:lnSpc>
                <a:spcPct val="90000"/>
              </a:lnSpc>
            </a:pP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600" dirty="0" err="1">
                <a:solidFill>
                  <a:schemeClr val="tx1"/>
                </a:solidFill>
              </a:rPr>
              <a:t>Rozmer</a:t>
            </a:r>
            <a:r>
              <a:rPr lang="en-US" sz="1600" dirty="0">
                <a:solidFill>
                  <a:schemeClr val="tx1"/>
                </a:solidFill>
              </a:rPr>
              <a:t> 55 m2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F88C3D3A-25D9-90FA-F601-486F7CC9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5C2EBEB-B304-4D0F-8B3E-9CB6FC481E8A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AA39ABAA-5A7C-9157-D070-25FEA9B95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4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AA4753EB-0E3F-0A78-E82B-971E520F8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  <p:pic>
        <p:nvPicPr>
          <p:cNvPr id="7" name="Zástupný objekt pre obrázok 20">
            <a:extLst>
              <a:ext uri="{FF2B5EF4-FFF2-40B4-BE49-F238E27FC236}">
                <a16:creationId xmlns:a16="http://schemas.microsoft.com/office/drawing/2014/main" id="{9348AB03-4716-4A96-238A-2BD17D3A0E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15275"/>
          <a:stretch/>
        </p:blipFill>
        <p:spPr>
          <a:xfrm>
            <a:off x="5903975" y="389107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4211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44" y="389107"/>
            <a:ext cx="5402485" cy="986766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Štúdia a apartmány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538" y="1583594"/>
            <a:ext cx="5334001" cy="450936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sk-SK" sz="1600" dirty="0"/>
              <a:t>Štúdio je vybavené obývacou miestnosťou s manželskou posteľou / 2 oddelenými lôžkami, rozkladacou pohovkou pre 1 osobu, samostatným kuchynským kútom, sociálnym zariadením, televízorom a bezplatným internetovým pripojením. Štúdiá s oddelenými lôžkami sa nachádzajú na prízemí a prislúcha im vonkajšia terasa a štúdiá s manželskou posteľou sa nachádzajú na poschodí a prislúcha im balkón.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Počet : 10 x 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Rozmer: 25 m 2</a:t>
            </a:r>
          </a:p>
          <a:p>
            <a:pPr>
              <a:lnSpc>
                <a:spcPct val="90000"/>
              </a:lnSpc>
            </a:pPr>
            <a:endParaRPr lang="sk-SK" sz="1600" dirty="0"/>
          </a:p>
          <a:p>
            <a:pPr>
              <a:lnSpc>
                <a:spcPct val="90000"/>
              </a:lnSpc>
            </a:pPr>
            <a:r>
              <a:rPr lang="sk-SK" sz="1600" dirty="0"/>
              <a:t>Apartmány 4+2 sú vybavené spálňou s manželskou posteľou a obývacou izbou s manželskou posteľou alebo 2 oddelenými lôžkami. Štúdiá 2+2 pozostávajú s obývacej miestnosti s manželskou posteľou alebo 2 samostatnými lôžkami. Niektoré štúdiá a apartmány majú k dispozícii aj balkón.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Počet: 2x štúdio a 2x apartmán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Rozmer:  25 m2 a 58 m2 </a:t>
            </a:r>
            <a:endParaRPr lang="en-US" sz="1600" dirty="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1845BDB1-E18D-355C-F211-BBC6656AB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D1FCAE91-C3BA-464D-98F7-8935D0E581C0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58974B03-9BE4-029E-9D56-65F83E2B2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5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3BBBABB4-1D5C-5EF9-826C-576B1FF7E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  <p:pic>
        <p:nvPicPr>
          <p:cNvPr id="7" name="Zástupný objekt pre obrázok 10" descr="Obrázok, na ktorom je vnútri, stena, podlaha, interiérový dizajn&#10;&#10;Automaticky generovaný popis">
            <a:extLst>
              <a:ext uri="{FF2B5EF4-FFF2-40B4-BE49-F238E27FC236}">
                <a16:creationId xmlns:a16="http://schemas.microsoft.com/office/drawing/2014/main" id="{E207BB19-C452-7F44-CD37-2599520491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6" r="15346"/>
          <a:stretch>
            <a:fillRect/>
          </a:stretch>
        </p:blipFill>
        <p:spPr>
          <a:xfrm>
            <a:off x="5984525" y="389107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94025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Reštaurácia salaš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75713EC7-DFEE-11E0-69BE-CD538EA5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21306EC3-91F8-4AF7-9898-F22553CF21BD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21E2A6C3-6AFA-23E6-4115-8DBC89B4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6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F4FC9DA-2AB5-47FC-4ACD-B6109E4A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252803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Reštaurácia salaš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538" y="2818768"/>
            <a:ext cx="5334001" cy="3067244"/>
          </a:xfrm>
        </p:spPr>
        <p:txBody>
          <a:bodyPr>
            <a:normAutofit/>
          </a:bodyPr>
          <a:lstStyle/>
          <a:p>
            <a:r>
              <a:rPr lang="sk-SK" sz="1500" dirty="0"/>
              <a:t>Tatry </a:t>
            </a:r>
            <a:r>
              <a:rPr lang="sk-SK" sz="1500" dirty="0" err="1"/>
              <a:t>Holiday</a:t>
            </a:r>
            <a:r>
              <a:rPr lang="sk-SK" sz="1500" dirty="0"/>
              <a:t> </a:t>
            </a:r>
            <a:r>
              <a:rPr lang="sk-SK" sz="1500" dirty="0" err="1"/>
              <a:t>Resort</a:t>
            </a:r>
            <a:r>
              <a:rPr lang="sk-SK" sz="1500" dirty="0"/>
              <a:t> disponuje tradičnou slovenskou reštauráciou Salaš, ktorá si získala skvelé meno nielen medzi miestnymi, ale aj medzi dovolenkujúcimi hosťami a organizátormi svadieb, či eventov.</a:t>
            </a:r>
            <a:br>
              <a:rPr lang="sk-SK" sz="1500" dirty="0"/>
            </a:br>
            <a:r>
              <a:rPr lang="sk-SK" sz="1500" dirty="0"/>
              <a:t>Moderné priestory sa snúbia so štýlovou folk výzdobou a šéfkuchári sú známi svojim  inovatívnym prístupom pri tvorbe domácich pokrmov. </a:t>
            </a:r>
          </a:p>
          <a:p>
            <a:r>
              <a:rPr lang="sk-SK" sz="1500" dirty="0"/>
              <a:t>Celkovú atmosféru dotvára aj personál odetý v ľudovom duchu, čo dodá ten správny šmrnc aj Vášmu eventu.</a:t>
            </a:r>
          </a:p>
          <a:p>
            <a:endParaRPr lang="sk-SK" sz="1500" dirty="0"/>
          </a:p>
          <a:p>
            <a:r>
              <a:rPr lang="sk-SK" sz="1500" dirty="0"/>
              <a:t>Celková kapacita: 100 miest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A7A50413-A55A-8C1F-634C-55E50CED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9359819F-E5E3-4338-9397-924465E43806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34501E69-A3EF-FDB1-A812-4FE93D9D5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7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537DB4D-C724-06DF-14A4-CB612102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  <p:pic>
        <p:nvPicPr>
          <p:cNvPr id="7" name="Zástupný objekt pre obrázok 9">
            <a:extLst>
              <a:ext uri="{FF2B5EF4-FFF2-40B4-BE49-F238E27FC236}">
                <a16:creationId xmlns:a16="http://schemas.microsoft.com/office/drawing/2014/main" id="{B39635CB-D0D9-1EF9-901F-6A919C3B39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r="15219"/>
          <a:stretch/>
        </p:blipFill>
        <p:spPr>
          <a:xfrm>
            <a:off x="5913119" y="389107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17222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Konferenčné priestory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6ADA8824-F3DE-A771-D66C-74429084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33E59527-78EE-42AD-A5D1-E3FEAAAFE30C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CA5E8D4-CF5A-43B2-1114-4FD21E1D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8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52AE6CF6-36D7-7C75-B94E-610D6938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</p:spTree>
    <p:extLst>
      <p:ext uri="{BB962C8B-B14F-4D97-AF65-F5344CB8AC3E}">
        <p14:creationId xmlns:p14="http://schemas.microsoft.com/office/powerpoint/2010/main" val="418207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Zimná záhrada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1599748"/>
            <a:ext cx="5334001" cy="4285486"/>
          </a:xfrm>
        </p:spPr>
        <p:txBody>
          <a:bodyPr>
            <a:noAutofit/>
          </a:bodyPr>
          <a:lstStyle/>
          <a:p>
            <a:r>
              <a:rPr lang="en-US" sz="1400" dirty="0" err="1"/>
              <a:t>Poskytuje</a:t>
            </a:r>
            <a:r>
              <a:rPr lang="en-US" sz="1400" dirty="0"/>
              <a:t> </a:t>
            </a:r>
            <a:r>
              <a:rPr lang="en-US" sz="1400" dirty="0" err="1"/>
              <a:t>presvetlený</a:t>
            </a:r>
            <a:r>
              <a:rPr lang="en-US" sz="1400" dirty="0"/>
              <a:t> </a:t>
            </a:r>
            <a:r>
              <a:rPr lang="en-US" sz="1400" dirty="0" err="1"/>
              <a:t>priestor</a:t>
            </a:r>
            <a:r>
              <a:rPr lang="en-US" sz="1400" dirty="0"/>
              <a:t> s </a:t>
            </a:r>
            <a:r>
              <a:rPr lang="en-US" sz="1400" dirty="0" err="1"/>
              <a:t>celkovou</a:t>
            </a:r>
            <a:r>
              <a:rPr lang="en-US" sz="1400" dirty="0"/>
              <a:t> </a:t>
            </a:r>
            <a:r>
              <a:rPr lang="en-US" sz="1400" dirty="0" err="1"/>
              <a:t>kapacitou</a:t>
            </a:r>
            <a:r>
              <a:rPr lang="en-US" sz="1400" dirty="0"/>
              <a:t> do 35 </a:t>
            </a:r>
            <a:r>
              <a:rPr lang="en-US" sz="1400" dirty="0" err="1"/>
              <a:t>osôb</a:t>
            </a:r>
            <a:r>
              <a:rPr lang="en-US" sz="1400" dirty="0"/>
              <a:t>. </a:t>
            </a:r>
            <a:r>
              <a:rPr lang="en-US" sz="1400" dirty="0" err="1"/>
              <a:t>Miestnosť</a:t>
            </a:r>
            <a:r>
              <a:rPr lang="en-US" sz="1400" dirty="0"/>
              <a:t> je </a:t>
            </a:r>
            <a:r>
              <a:rPr lang="en-US" sz="1400" dirty="0" err="1"/>
              <a:t>plynulým</a:t>
            </a:r>
            <a:r>
              <a:rPr lang="en-US" sz="1400" dirty="0"/>
              <a:t> </a:t>
            </a:r>
            <a:r>
              <a:rPr lang="en-US" sz="1400" dirty="0" err="1"/>
              <a:t>pokračovaním</a:t>
            </a:r>
            <a:r>
              <a:rPr lang="en-US" sz="1400" dirty="0"/>
              <a:t> </a:t>
            </a:r>
            <a:r>
              <a:rPr lang="en-US" sz="1400" dirty="0" err="1"/>
              <a:t>reštauračných</a:t>
            </a:r>
            <a:r>
              <a:rPr lang="en-US" sz="1400" dirty="0"/>
              <a:t> </a:t>
            </a:r>
            <a:r>
              <a:rPr lang="en-US" sz="1400" dirty="0" err="1"/>
              <a:t>priestorov</a:t>
            </a:r>
            <a:r>
              <a:rPr lang="en-US" sz="1400" dirty="0"/>
              <a:t>, </a:t>
            </a:r>
            <a:r>
              <a:rPr lang="en-US" sz="1400" dirty="0" err="1"/>
              <a:t>čo</a:t>
            </a:r>
            <a:r>
              <a:rPr lang="en-US" sz="1400" dirty="0"/>
              <a:t> z </a:t>
            </a:r>
            <a:r>
              <a:rPr lang="en-US" sz="1400" dirty="0" err="1"/>
              <a:t>nej</a:t>
            </a:r>
            <a:r>
              <a:rPr lang="en-US" sz="1400" dirty="0"/>
              <a:t> </a:t>
            </a:r>
            <a:r>
              <a:rPr lang="en-US" sz="1400" dirty="0" err="1"/>
              <a:t>robí</a:t>
            </a:r>
            <a:r>
              <a:rPr lang="en-US" sz="1400" dirty="0"/>
              <a:t> </a:t>
            </a:r>
            <a:r>
              <a:rPr lang="en-US" sz="1400" dirty="0" err="1"/>
              <a:t>ideálne</a:t>
            </a:r>
            <a:r>
              <a:rPr lang="en-US" sz="1400" dirty="0"/>
              <a:t> </a:t>
            </a:r>
            <a:r>
              <a:rPr lang="en-US" sz="1400" dirty="0" err="1"/>
              <a:t>miesto</a:t>
            </a:r>
            <a:r>
              <a:rPr lang="en-US" sz="1400" dirty="0"/>
              <a:t> pre </a:t>
            </a:r>
            <a:r>
              <a:rPr lang="en-US" sz="1400" dirty="0" err="1"/>
              <a:t>firemné</a:t>
            </a:r>
            <a:r>
              <a:rPr lang="en-US" sz="1400" dirty="0"/>
              <a:t> </a:t>
            </a:r>
            <a:r>
              <a:rPr lang="en-US" sz="1400" dirty="0" err="1"/>
              <a:t>obedy</a:t>
            </a:r>
            <a:r>
              <a:rPr lang="en-US" sz="1400" dirty="0"/>
              <a:t> </a:t>
            </a:r>
            <a:r>
              <a:rPr lang="en-US" sz="1400" dirty="0" err="1"/>
              <a:t>či</a:t>
            </a:r>
            <a:r>
              <a:rPr lang="en-US" sz="1400" dirty="0"/>
              <a:t> </a:t>
            </a:r>
            <a:r>
              <a:rPr lang="en-US" sz="1400" dirty="0" err="1"/>
              <a:t>večere</a:t>
            </a:r>
            <a:r>
              <a:rPr lang="en-US" sz="1400" dirty="0"/>
              <a:t> pre </a:t>
            </a:r>
            <a:r>
              <a:rPr lang="en-US" sz="1400" dirty="0" err="1"/>
              <a:t>väčšie</a:t>
            </a:r>
            <a:r>
              <a:rPr lang="en-US" sz="1400" dirty="0"/>
              <a:t> </a:t>
            </a:r>
            <a:r>
              <a:rPr lang="en-US" sz="1400" dirty="0" err="1"/>
              <a:t>skupiny</a:t>
            </a:r>
            <a:r>
              <a:rPr lang="en-US" sz="1400" dirty="0"/>
              <a:t>. </a:t>
            </a:r>
            <a:r>
              <a:rPr lang="en-US" sz="1400" dirty="0" err="1"/>
              <a:t>Technická</a:t>
            </a:r>
            <a:r>
              <a:rPr lang="en-US" sz="1400" dirty="0"/>
              <a:t> </a:t>
            </a:r>
            <a:r>
              <a:rPr lang="en-US" sz="1400" dirty="0" err="1"/>
              <a:t>vybavenosť</a:t>
            </a:r>
            <a:r>
              <a:rPr lang="en-US" sz="1400" dirty="0"/>
              <a:t> </a:t>
            </a:r>
            <a:r>
              <a:rPr lang="en-US" sz="1400" dirty="0" err="1"/>
              <a:t>zimnej</a:t>
            </a:r>
            <a:r>
              <a:rPr lang="en-US" sz="1400" dirty="0"/>
              <a:t> </a:t>
            </a:r>
            <a:r>
              <a:rPr lang="en-US" sz="1400" dirty="0" err="1"/>
              <a:t>záhrady</a:t>
            </a:r>
            <a:r>
              <a:rPr lang="en-US" sz="1400" dirty="0"/>
              <a:t> </a:t>
            </a:r>
            <a:r>
              <a:rPr lang="en-US" sz="1400" dirty="0" err="1"/>
              <a:t>ponúka</a:t>
            </a:r>
            <a:r>
              <a:rPr lang="en-US" sz="1400" dirty="0"/>
              <a:t> </a:t>
            </a:r>
            <a:r>
              <a:rPr lang="en-US" sz="1400" dirty="0" err="1"/>
              <a:t>možnosti</a:t>
            </a:r>
            <a:r>
              <a:rPr lang="en-US" sz="1400" dirty="0"/>
              <a:t> pre </a:t>
            </a:r>
            <a:r>
              <a:rPr lang="en-US" sz="1400" dirty="0" err="1"/>
              <a:t>organizáciu</a:t>
            </a:r>
            <a:r>
              <a:rPr lang="en-US" sz="1400" dirty="0"/>
              <a:t> </a:t>
            </a:r>
            <a:r>
              <a:rPr lang="en-US" sz="1400" dirty="0" err="1"/>
              <a:t>seminárov</a:t>
            </a:r>
            <a:r>
              <a:rPr lang="en-US" sz="1400" dirty="0"/>
              <a:t>, </a:t>
            </a:r>
            <a:r>
              <a:rPr lang="en-US" sz="1400" dirty="0" err="1"/>
              <a:t>školení</a:t>
            </a:r>
            <a:r>
              <a:rPr lang="en-US" sz="1400" dirty="0"/>
              <a:t> a </a:t>
            </a:r>
            <a:r>
              <a:rPr lang="en-US" sz="1400" dirty="0" err="1"/>
              <a:t>menších</a:t>
            </a:r>
            <a:r>
              <a:rPr lang="en-US" sz="1400" dirty="0"/>
              <a:t> </a:t>
            </a:r>
            <a:r>
              <a:rPr lang="en-US" sz="1400" dirty="0" err="1"/>
              <a:t>konferencií</a:t>
            </a:r>
            <a:r>
              <a:rPr lang="en-US" sz="1400" dirty="0"/>
              <a:t>. </a:t>
            </a:r>
            <a:r>
              <a:rPr lang="en-US" sz="1400" dirty="0" err="1"/>
              <a:t>Súčasťou</a:t>
            </a:r>
            <a:r>
              <a:rPr lang="en-US" sz="1400" dirty="0"/>
              <a:t> </a:t>
            </a:r>
            <a:r>
              <a:rPr lang="en-US" sz="1400" dirty="0" err="1"/>
              <a:t>miestnosti</a:t>
            </a:r>
            <a:r>
              <a:rPr lang="en-US" sz="1400" dirty="0"/>
              <a:t> </a:t>
            </a:r>
            <a:r>
              <a:rPr lang="en-US" sz="1400" dirty="0" err="1"/>
              <a:t>môžu</a:t>
            </a:r>
            <a:r>
              <a:rPr lang="en-US" sz="1400" dirty="0"/>
              <a:t> </a:t>
            </a:r>
            <a:r>
              <a:rPr lang="en-US" sz="1400" dirty="0" err="1"/>
              <a:t>byť</a:t>
            </a:r>
            <a:r>
              <a:rPr lang="en-US" sz="1400" dirty="0"/>
              <a:t> v </a:t>
            </a:r>
            <a:r>
              <a:rPr lang="en-US" sz="1400" dirty="0" err="1"/>
              <a:t>prípade</a:t>
            </a:r>
            <a:r>
              <a:rPr lang="en-US" sz="1400" dirty="0"/>
              <a:t> </a:t>
            </a:r>
            <a:r>
              <a:rPr lang="en-US" sz="1400" dirty="0" err="1"/>
              <a:t>záujmu</a:t>
            </a:r>
            <a:r>
              <a:rPr lang="en-US" sz="1400" dirty="0"/>
              <a:t> </a:t>
            </a:r>
            <a:r>
              <a:rPr lang="en-US" sz="1400" dirty="0" err="1"/>
              <a:t>aj</a:t>
            </a:r>
            <a:r>
              <a:rPr lang="en-US" sz="1400" dirty="0"/>
              <a:t> </a:t>
            </a:r>
            <a:r>
              <a:rPr lang="en-US" sz="1400" dirty="0" err="1"/>
              <a:t>bohaté</a:t>
            </a:r>
            <a:r>
              <a:rPr lang="en-US" sz="1400" dirty="0"/>
              <a:t> </a:t>
            </a:r>
            <a:r>
              <a:rPr lang="en-US" sz="1400" dirty="0" err="1"/>
              <a:t>bufetové</a:t>
            </a:r>
            <a:r>
              <a:rPr lang="en-US" sz="1400" dirty="0"/>
              <a:t> </a:t>
            </a:r>
            <a:r>
              <a:rPr lang="en-US" sz="1400" dirty="0" err="1"/>
              <a:t>stoly</a:t>
            </a:r>
            <a:r>
              <a:rPr lang="en-US" sz="1400" dirty="0"/>
              <a:t>.</a:t>
            </a:r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b="1" dirty="0" err="1"/>
              <a:t>Rozloha</a:t>
            </a:r>
            <a:r>
              <a:rPr lang="en-US" sz="1400" b="1" dirty="0"/>
              <a:t> 64 m2</a:t>
            </a:r>
          </a:p>
          <a:p>
            <a:pPr>
              <a:spcBef>
                <a:spcPts val="0"/>
              </a:spcBef>
            </a:pPr>
            <a:r>
              <a:rPr lang="en-US" sz="1400" dirty="0" err="1"/>
              <a:t>Sedenie</a:t>
            </a:r>
            <a:r>
              <a:rPr lang="en-US" sz="1400" dirty="0"/>
              <a:t> v </a:t>
            </a:r>
            <a:r>
              <a:rPr lang="en-US" sz="1400" dirty="0" err="1"/>
              <a:t>tváre</a:t>
            </a:r>
            <a:r>
              <a:rPr lang="en-US" sz="1400" dirty="0"/>
              <a:t> U – 18 </a:t>
            </a:r>
            <a:r>
              <a:rPr lang="en-US" sz="1400" dirty="0" err="1"/>
              <a:t>osôb</a:t>
            </a: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Kino </a:t>
            </a:r>
            <a:r>
              <a:rPr lang="en-US" sz="1400" dirty="0" err="1"/>
              <a:t>sedenie</a:t>
            </a:r>
            <a:r>
              <a:rPr lang="en-US" sz="1400" dirty="0"/>
              <a:t> – 30 </a:t>
            </a:r>
            <a:r>
              <a:rPr lang="en-US" sz="1400" dirty="0" err="1"/>
              <a:t>osôb</a:t>
            </a: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 err="1"/>
              <a:t>Školské</a:t>
            </a:r>
            <a:r>
              <a:rPr lang="en-US" sz="1400" dirty="0"/>
              <a:t> </a:t>
            </a:r>
            <a:r>
              <a:rPr lang="en-US" sz="1400" dirty="0" err="1"/>
              <a:t>sedenie</a:t>
            </a:r>
            <a:r>
              <a:rPr lang="en-US" sz="1400" dirty="0"/>
              <a:t> – 18 </a:t>
            </a:r>
            <a:r>
              <a:rPr lang="en-US" sz="1400" dirty="0" err="1"/>
              <a:t>osôb</a:t>
            </a:r>
            <a:r>
              <a:rPr lang="en-US" sz="1400" dirty="0"/>
              <a:t> </a:t>
            </a:r>
          </a:p>
          <a:p>
            <a:pPr>
              <a:spcBef>
                <a:spcPts val="0"/>
              </a:spcBef>
            </a:pPr>
            <a:r>
              <a:rPr lang="en-US" sz="1400" dirty="0" err="1"/>
              <a:t>Sedenie</a:t>
            </a:r>
            <a:r>
              <a:rPr lang="en-US" sz="1400" dirty="0"/>
              <a:t> v </a:t>
            </a:r>
            <a:r>
              <a:rPr lang="en-US" sz="1400" dirty="0" err="1"/>
              <a:t>tváre</a:t>
            </a:r>
            <a:r>
              <a:rPr lang="en-US" sz="1400" dirty="0"/>
              <a:t> T – 18 </a:t>
            </a:r>
            <a:r>
              <a:rPr lang="en-US" sz="1400" dirty="0" err="1"/>
              <a:t>osôb</a:t>
            </a:r>
            <a:endParaRPr lang="en-US" sz="1400" dirty="0"/>
          </a:p>
          <a:p>
            <a:pPr>
              <a:spcBef>
                <a:spcPts val="0"/>
              </a:spcBef>
            </a:pP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b="1" dirty="0"/>
              <a:t>Cena za </a:t>
            </a:r>
            <a:r>
              <a:rPr lang="en-US" sz="1400" b="1" dirty="0" err="1"/>
              <a:t>prenájom</a:t>
            </a:r>
            <a:r>
              <a:rPr lang="en-US" sz="1400" b="1" dirty="0"/>
              <a:t> 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50 € / max 4 </a:t>
            </a:r>
            <a:r>
              <a:rPr lang="en-US" sz="1400" dirty="0" err="1"/>
              <a:t>hodiny</a:t>
            </a: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100 € / </a:t>
            </a:r>
            <a:r>
              <a:rPr lang="en-US" sz="1400" dirty="0" err="1"/>
              <a:t>celý</a:t>
            </a:r>
            <a:r>
              <a:rPr lang="en-US" sz="1400" dirty="0"/>
              <a:t> </a:t>
            </a:r>
            <a:r>
              <a:rPr lang="en-US" sz="1400" dirty="0" err="1"/>
              <a:t>deň</a:t>
            </a:r>
            <a:r>
              <a:rPr lang="en-US" sz="1400" dirty="0"/>
              <a:t> 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8B9D2823-8D61-8FBE-BE10-35A1D878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44B60C01-2A96-4152-8E48-94BE694F84C4}" type="datetime1">
              <a:rPr lang="sk-SK" sz="1000" smtClean="0"/>
              <a:t>19. 8. 2024</a:t>
            </a:fld>
            <a:endParaRPr lang="sk-SK" sz="1000"/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78DA0E89-B306-A2DF-BBE6-F1AE9B43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9</a:t>
            </a:fld>
            <a:endParaRPr lang="sk-SK" sz="105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C563BEE-E142-E734-5CAC-4C95B0CD7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Tatry Holiday Resort</a:t>
            </a:r>
          </a:p>
        </p:txBody>
      </p:sp>
      <p:pic>
        <p:nvPicPr>
          <p:cNvPr id="7" name="Zástupný objekt pre obrázok 9">
            <a:extLst>
              <a:ext uri="{FF2B5EF4-FFF2-40B4-BE49-F238E27FC236}">
                <a16:creationId xmlns:a16="http://schemas.microsoft.com/office/drawing/2014/main" id="{6E0F42B2-8298-A476-9944-D793BD6EAE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5" r="15275"/>
          <a:stretch/>
        </p:blipFill>
        <p:spPr>
          <a:xfrm>
            <a:off x="5913119" y="389107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77889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Sieť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Vlastné 3">
      <a:majorFont>
        <a:latin typeface="FinalSix Heavy"/>
        <a:ea typeface=""/>
        <a:cs typeface=""/>
      </a:majorFont>
      <a:minorFont>
        <a:latin typeface="Bil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Banketova mapa - motív</Template>
  <TotalTime>39</TotalTime>
  <Words>1455</Words>
  <Application>Microsoft Office PowerPoint</Application>
  <PresentationFormat>Širokouhlá</PresentationFormat>
  <Paragraphs>266</Paragraphs>
  <Slides>26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26</vt:i4>
      </vt:variant>
    </vt:vector>
  </HeadingPairs>
  <TitlesOfParts>
    <vt:vector size="35" baseType="lpstr">
      <vt:lpstr>Arial</vt:lpstr>
      <vt:lpstr>Bilo</vt:lpstr>
      <vt:lpstr>Bilo Light</vt:lpstr>
      <vt:lpstr>Calibri</vt:lpstr>
      <vt:lpstr>Calibri Light</vt:lpstr>
      <vt:lpstr>FinalSix Black</vt:lpstr>
      <vt:lpstr>FinalSix Heavy</vt:lpstr>
      <vt:lpstr>Times New Roman</vt:lpstr>
      <vt:lpstr>Sieťka</vt:lpstr>
      <vt:lpstr>APLEND TATRY HOLIDAY RESORT</vt:lpstr>
      <vt:lpstr>Aplend Tatry Holiday Resort</vt:lpstr>
      <vt:lpstr>Informácie o izbách</vt:lpstr>
      <vt:lpstr>Chaty a domčeky </vt:lpstr>
      <vt:lpstr>Štúdia a apartmány </vt:lpstr>
      <vt:lpstr>Reštaurácia salaš</vt:lpstr>
      <vt:lpstr>Reštaurácia salaš</vt:lpstr>
      <vt:lpstr>Konferenčné priestory</vt:lpstr>
      <vt:lpstr>Zimná záhrada </vt:lpstr>
      <vt:lpstr>KONFERENČNÉ PRIESTORY</vt:lpstr>
      <vt:lpstr>Coffee Break</vt:lpstr>
      <vt:lpstr>Coffee break Základný</vt:lpstr>
      <vt:lpstr> Coffee break Slaný </vt:lpstr>
      <vt:lpstr> Coffee break Sladký </vt:lpstr>
      <vt:lpstr>Coffee break vegÁnska alternatíva </vt:lpstr>
      <vt:lpstr>OBEDOVÉ a večerné menu</vt:lpstr>
      <vt:lpstr> bufet A  </vt:lpstr>
      <vt:lpstr> bufet B  </vt:lpstr>
      <vt:lpstr> Bufet C</vt:lpstr>
      <vt:lpstr>konferenčné menu</vt:lpstr>
      <vt:lpstr> Konferenčný bUfet A</vt:lpstr>
      <vt:lpstr>Konferenčný bUfet B</vt:lpstr>
      <vt:lpstr>Doplnkové služby</vt:lpstr>
      <vt:lpstr>Doplnkové služby</vt:lpstr>
      <vt:lpstr>Nezabudnuteľný zážitok si odniesli: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APLEND Hotel Kukučka tatranská Lomnica</dc:title>
  <dc:creator>Michaela Stašová</dc:creator>
  <cp:lastModifiedBy>Jana Režňáková</cp:lastModifiedBy>
  <cp:revision>2</cp:revision>
  <dcterms:created xsi:type="dcterms:W3CDTF">2023-07-10T09:55:36Z</dcterms:created>
  <dcterms:modified xsi:type="dcterms:W3CDTF">2024-08-19T07:16:13Z</dcterms:modified>
</cp:coreProperties>
</file>