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handoutMasterIdLst>
    <p:handoutMasterId r:id="rId29"/>
  </p:handoutMasterIdLst>
  <p:sldIdLst>
    <p:sldId id="278" r:id="rId2"/>
    <p:sldId id="281" r:id="rId3"/>
    <p:sldId id="284" r:id="rId4"/>
    <p:sldId id="282" r:id="rId5"/>
    <p:sldId id="285" r:id="rId6"/>
    <p:sldId id="287" r:id="rId7"/>
    <p:sldId id="288" r:id="rId8"/>
    <p:sldId id="289" r:id="rId9"/>
    <p:sldId id="293" r:id="rId10"/>
    <p:sldId id="292" r:id="rId11"/>
    <p:sldId id="291" r:id="rId12"/>
    <p:sldId id="297" r:id="rId13"/>
    <p:sldId id="296" r:id="rId14"/>
    <p:sldId id="295" r:id="rId15"/>
    <p:sldId id="315" r:id="rId16"/>
    <p:sldId id="303" r:id="rId17"/>
    <p:sldId id="304" r:id="rId18"/>
    <p:sldId id="305" r:id="rId19"/>
    <p:sldId id="316" r:id="rId20"/>
    <p:sldId id="294" r:id="rId21"/>
    <p:sldId id="299" r:id="rId22"/>
    <p:sldId id="300" r:id="rId23"/>
    <p:sldId id="302" r:id="rId24"/>
    <p:sldId id="314" r:id="rId25"/>
    <p:sldId id="318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8A965C-4253-4CE2-AEB4-2DCBA8B76D5E}" v="9" dt="2024-08-16T10:14:02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Režňáková" userId="11122cba-721f-4f76-9b94-3adb2a92e2c0" providerId="ADAL" clId="{937751F5-67AA-407C-8AF3-E5789B608690}"/>
    <pc:docChg chg="modSld">
      <pc:chgData name="Jana Režňáková" userId="11122cba-721f-4f76-9b94-3adb2a92e2c0" providerId="ADAL" clId="{937751F5-67AA-407C-8AF3-E5789B608690}" dt="2024-07-26T08:40:57.790" v="8" actId="1076"/>
      <pc:docMkLst>
        <pc:docMk/>
      </pc:docMkLst>
      <pc:sldChg chg="modSp mod">
        <pc:chgData name="Jana Režňáková" userId="11122cba-721f-4f76-9b94-3adb2a92e2c0" providerId="ADAL" clId="{937751F5-67AA-407C-8AF3-E5789B608690}" dt="2024-07-26T08:40:57.790" v="8" actId="1076"/>
        <pc:sldMkLst>
          <pc:docMk/>
          <pc:sldMk cId="3604946193" sldId="299"/>
        </pc:sldMkLst>
        <pc:spChg chg="mod">
          <ac:chgData name="Jana Režňáková" userId="11122cba-721f-4f76-9b94-3adb2a92e2c0" providerId="ADAL" clId="{937751F5-67AA-407C-8AF3-E5789B608690}" dt="2024-07-26T08:40:57.790" v="8" actId="1076"/>
          <ac:spMkLst>
            <pc:docMk/>
            <pc:sldMk cId="3604946193" sldId="299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937751F5-67AA-407C-8AF3-E5789B608690}" dt="2024-07-26T08:39:54.224" v="1" actId="14100"/>
        <pc:sldMkLst>
          <pc:docMk/>
          <pc:sldMk cId="3541672880" sldId="300"/>
        </pc:sldMkLst>
        <pc:spChg chg="mod">
          <ac:chgData name="Jana Režňáková" userId="11122cba-721f-4f76-9b94-3adb2a92e2c0" providerId="ADAL" clId="{937751F5-67AA-407C-8AF3-E5789B608690}" dt="2024-07-26T08:39:54.224" v="1" actId="14100"/>
          <ac:spMkLst>
            <pc:docMk/>
            <pc:sldMk cId="3541672880" sldId="300"/>
            <ac:spMk id="4" creationId="{935F6FFC-6F6A-3221-13E3-9B66A9176B8B}"/>
          </ac:spMkLst>
        </pc:spChg>
      </pc:sldChg>
    </pc:docChg>
  </pc:docChgLst>
  <pc:docChgLst>
    <pc:chgData name="Martina Kaliská" userId="S::martina.kaliska@aplend.com::5f9a647b-b319-410d-bc31-b18e79d9d31f" providerId="AD" clId="Web-{E26E7542-0C9F-1E84-D156-3515201FA74E}"/>
    <pc:docChg chg="modSld">
      <pc:chgData name="Martina Kaliská" userId="S::martina.kaliska@aplend.com::5f9a647b-b319-410d-bc31-b18e79d9d31f" providerId="AD" clId="Web-{E26E7542-0C9F-1E84-D156-3515201FA74E}" dt="2024-08-12T09:45:25.812" v="75" actId="20577"/>
      <pc:docMkLst>
        <pc:docMk/>
      </pc:docMkLst>
      <pc:sldChg chg="modSp">
        <pc:chgData name="Martina Kaliská" userId="S::martina.kaliska@aplend.com::5f9a647b-b319-410d-bc31-b18e79d9d31f" providerId="AD" clId="Web-{E26E7542-0C9F-1E84-D156-3515201FA74E}" dt="2024-08-12T09:44:42.247" v="36" actId="20577"/>
        <pc:sldMkLst>
          <pc:docMk/>
          <pc:sldMk cId="717040167" sldId="278"/>
        </pc:sldMkLst>
        <pc:spChg chg="mod">
          <ac:chgData name="Martina Kaliská" userId="S::martina.kaliska@aplend.com::5f9a647b-b319-410d-bc31-b18e79d9d31f" providerId="AD" clId="Web-{E26E7542-0C9F-1E84-D156-3515201FA74E}" dt="2024-08-12T09:44:29.528" v="11" actId="20577"/>
          <ac:spMkLst>
            <pc:docMk/>
            <pc:sldMk cId="717040167" sldId="278"/>
            <ac:spMk id="2" creationId="{F72B775D-44EC-7BC0-F2ED-DC784BB8A44F}"/>
          </ac:spMkLst>
        </pc:spChg>
        <pc:spChg chg="mod">
          <ac:chgData name="Martina Kaliská" userId="S::martina.kaliska@aplend.com::5f9a647b-b319-410d-bc31-b18e79d9d31f" providerId="AD" clId="Web-{E26E7542-0C9F-1E84-D156-3515201FA74E}" dt="2024-08-12T09:44:42.247" v="36" actId="20577"/>
          <ac:spMkLst>
            <pc:docMk/>
            <pc:sldMk cId="717040167" sldId="278"/>
            <ac:spMk id="3" creationId="{AD00153B-D791-9470-3DC0-55F653228AA6}"/>
          </ac:spMkLst>
        </pc:spChg>
      </pc:sldChg>
      <pc:sldChg chg="modSp">
        <pc:chgData name="Martina Kaliská" userId="S::martina.kaliska@aplend.com::5f9a647b-b319-410d-bc31-b18e79d9d31f" providerId="AD" clId="Web-{E26E7542-0C9F-1E84-D156-3515201FA74E}" dt="2024-08-12T09:45:25.812" v="75" actId="20577"/>
        <pc:sldMkLst>
          <pc:docMk/>
          <pc:sldMk cId="284639851" sldId="281"/>
        </pc:sldMkLst>
        <pc:spChg chg="mod">
          <ac:chgData name="Martina Kaliská" userId="S::martina.kaliska@aplend.com::5f9a647b-b319-410d-bc31-b18e79d9d31f" providerId="AD" clId="Web-{E26E7542-0C9F-1E84-D156-3515201FA74E}" dt="2024-08-12T09:44:57.029" v="50" actId="20577"/>
          <ac:spMkLst>
            <pc:docMk/>
            <pc:sldMk cId="284639851" sldId="281"/>
            <ac:spMk id="2" creationId="{969DD325-6AC0-A64A-0470-43C4B5318D1B}"/>
          </ac:spMkLst>
        </pc:spChg>
        <pc:spChg chg="mod">
          <ac:chgData name="Martina Kaliská" userId="S::martina.kaliska@aplend.com::5f9a647b-b319-410d-bc31-b18e79d9d31f" providerId="AD" clId="Web-{E26E7542-0C9F-1E84-D156-3515201FA74E}" dt="2024-08-12T09:45:25.812" v="75" actId="20577"/>
          <ac:spMkLst>
            <pc:docMk/>
            <pc:sldMk cId="284639851" sldId="281"/>
            <ac:spMk id="7" creationId="{27BEE872-C434-94DC-E5CA-66DC7FD76316}"/>
          </ac:spMkLst>
        </pc:spChg>
      </pc:sldChg>
    </pc:docChg>
  </pc:docChgLst>
  <pc:docChgLst>
    <pc:chgData name="Michaela Stašová" userId="5e29701e-1f49-4fab-a555-f92d55c9778a" providerId="ADAL" clId="{968A965C-4253-4CE2-AEB4-2DCBA8B76D5E}"/>
    <pc:docChg chg="custSel delSld modSld">
      <pc:chgData name="Michaela Stašová" userId="5e29701e-1f49-4fab-a555-f92d55c9778a" providerId="ADAL" clId="{968A965C-4253-4CE2-AEB4-2DCBA8B76D5E}" dt="2024-08-16T10:14:05.652" v="127" actId="2696"/>
      <pc:docMkLst>
        <pc:docMk/>
      </pc:docMkLst>
      <pc:sldChg chg="modSp">
        <pc:chgData name="Michaela Stašová" userId="5e29701e-1f49-4fab-a555-f92d55c9778a" providerId="ADAL" clId="{968A965C-4253-4CE2-AEB4-2DCBA8B76D5E}" dt="2024-08-16T10:00:42.661" v="2" actId="14826"/>
        <pc:sldMkLst>
          <pc:docMk/>
          <pc:sldMk cId="4169274516" sldId="295"/>
        </pc:sldMkLst>
        <pc:picChg chg="mod">
          <ac:chgData name="Michaela Stašová" userId="5e29701e-1f49-4fab-a555-f92d55c9778a" providerId="ADAL" clId="{968A965C-4253-4CE2-AEB4-2DCBA8B76D5E}" dt="2024-08-16T10:00:42.661" v="2" actId="14826"/>
          <ac:picMkLst>
            <pc:docMk/>
            <pc:sldMk cId="4169274516" sldId="295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968A965C-4253-4CE2-AEB4-2DCBA8B76D5E}" dt="2024-08-16T10:00:21.936" v="1" actId="14826"/>
        <pc:sldMkLst>
          <pc:docMk/>
          <pc:sldMk cId="2002645269" sldId="296"/>
        </pc:sldMkLst>
        <pc:picChg chg="mod">
          <ac:chgData name="Michaela Stašová" userId="5e29701e-1f49-4fab-a555-f92d55c9778a" providerId="ADAL" clId="{968A965C-4253-4CE2-AEB4-2DCBA8B76D5E}" dt="2024-08-16T10:00:21.936" v="1" actId="14826"/>
          <ac:picMkLst>
            <pc:docMk/>
            <pc:sldMk cId="2002645269" sldId="296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968A965C-4253-4CE2-AEB4-2DCBA8B76D5E}" dt="2024-08-16T10:00:05.722" v="0" actId="14826"/>
        <pc:sldMkLst>
          <pc:docMk/>
          <pc:sldMk cId="2740283597" sldId="297"/>
        </pc:sldMkLst>
        <pc:picChg chg="mod">
          <ac:chgData name="Michaela Stašová" userId="5e29701e-1f49-4fab-a555-f92d55c9778a" providerId="ADAL" clId="{968A965C-4253-4CE2-AEB4-2DCBA8B76D5E}" dt="2024-08-16T10:00:05.722" v="0" actId="14826"/>
          <ac:picMkLst>
            <pc:docMk/>
            <pc:sldMk cId="2740283597" sldId="297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968A965C-4253-4CE2-AEB4-2DCBA8B76D5E}" dt="2024-08-16T10:12:31.424" v="118" actId="14826"/>
        <pc:sldMkLst>
          <pc:docMk/>
          <pc:sldMk cId="3604946193" sldId="299"/>
        </pc:sldMkLst>
        <pc:spChg chg="mod">
          <ac:chgData name="Michaela Stašová" userId="5e29701e-1f49-4fab-a555-f92d55c9778a" providerId="ADAL" clId="{968A965C-4253-4CE2-AEB4-2DCBA8B76D5E}" dt="2024-08-16T10:10:40.511" v="113"/>
          <ac:spMkLst>
            <pc:docMk/>
            <pc:sldMk cId="3604946193" sldId="299"/>
            <ac:spMk id="2" creationId="{7251F807-ACCB-0A4C-AC28-88C2D66F8ECF}"/>
          </ac:spMkLst>
        </pc:spChg>
        <pc:spChg chg="mod">
          <ac:chgData name="Michaela Stašová" userId="5e29701e-1f49-4fab-a555-f92d55c9778a" providerId="ADAL" clId="{968A965C-4253-4CE2-AEB4-2DCBA8B76D5E}" dt="2024-08-16T10:11:54.677" v="117" actId="27636"/>
          <ac:spMkLst>
            <pc:docMk/>
            <pc:sldMk cId="3604946193" sldId="299"/>
            <ac:spMk id="4" creationId="{935F6FFC-6F6A-3221-13E3-9B66A9176B8B}"/>
          </ac:spMkLst>
        </pc:spChg>
        <pc:picChg chg="mod">
          <ac:chgData name="Michaela Stašová" userId="5e29701e-1f49-4fab-a555-f92d55c9778a" providerId="ADAL" clId="{968A965C-4253-4CE2-AEB4-2DCBA8B76D5E}" dt="2024-08-16T10:12:31.424" v="118" actId="14826"/>
          <ac:picMkLst>
            <pc:docMk/>
            <pc:sldMk cId="3604946193" sldId="299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968A965C-4253-4CE2-AEB4-2DCBA8B76D5E}" dt="2024-08-16T10:14:02.873" v="126" actId="14826"/>
        <pc:sldMkLst>
          <pc:docMk/>
          <pc:sldMk cId="3541672880" sldId="300"/>
        </pc:sldMkLst>
        <pc:spChg chg="mod">
          <ac:chgData name="Michaela Stašová" userId="5e29701e-1f49-4fab-a555-f92d55c9778a" providerId="ADAL" clId="{968A965C-4253-4CE2-AEB4-2DCBA8B76D5E}" dt="2024-08-16T10:13:01.194" v="119"/>
          <ac:spMkLst>
            <pc:docMk/>
            <pc:sldMk cId="3541672880" sldId="300"/>
            <ac:spMk id="2" creationId="{7251F807-ACCB-0A4C-AC28-88C2D66F8ECF}"/>
          </ac:spMkLst>
        </pc:spChg>
        <pc:spChg chg="mod">
          <ac:chgData name="Michaela Stašová" userId="5e29701e-1f49-4fab-a555-f92d55c9778a" providerId="ADAL" clId="{968A965C-4253-4CE2-AEB4-2DCBA8B76D5E}" dt="2024-08-16T10:13:45.921" v="125" actId="14100"/>
          <ac:spMkLst>
            <pc:docMk/>
            <pc:sldMk cId="3541672880" sldId="300"/>
            <ac:spMk id="4" creationId="{935F6FFC-6F6A-3221-13E3-9B66A9176B8B}"/>
          </ac:spMkLst>
        </pc:spChg>
        <pc:picChg chg="mod">
          <ac:chgData name="Michaela Stašová" userId="5e29701e-1f49-4fab-a555-f92d55c9778a" providerId="ADAL" clId="{968A965C-4253-4CE2-AEB4-2DCBA8B76D5E}" dt="2024-08-16T10:14:02.873" v="126" actId="14826"/>
          <ac:picMkLst>
            <pc:docMk/>
            <pc:sldMk cId="3541672880" sldId="300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968A965C-4253-4CE2-AEB4-2DCBA8B76D5E}" dt="2024-08-16T10:09:26.683" v="112" actId="20577"/>
        <pc:sldMkLst>
          <pc:docMk/>
          <pc:sldMk cId="1701427268" sldId="303"/>
        </pc:sldMkLst>
        <pc:spChg chg="mod">
          <ac:chgData name="Michaela Stašová" userId="5e29701e-1f49-4fab-a555-f92d55c9778a" providerId="ADAL" clId="{968A965C-4253-4CE2-AEB4-2DCBA8B76D5E}" dt="2024-08-16T10:09:26.683" v="112" actId="20577"/>
          <ac:spMkLst>
            <pc:docMk/>
            <pc:sldMk cId="1701427268" sldId="303"/>
            <ac:spMk id="2" creationId="{B26A3D2B-BA4A-B028-C386-683032FE40F0}"/>
          </ac:spMkLst>
        </pc:spChg>
      </pc:sldChg>
      <pc:sldChg chg="modSp mod">
        <pc:chgData name="Michaela Stašová" userId="5e29701e-1f49-4fab-a555-f92d55c9778a" providerId="ADAL" clId="{968A965C-4253-4CE2-AEB4-2DCBA8B76D5E}" dt="2024-08-16T10:03:08.102" v="38" actId="122"/>
        <pc:sldMkLst>
          <pc:docMk/>
          <pc:sldMk cId="319079203" sldId="304"/>
        </pc:sldMkLst>
        <pc:spChg chg="mod">
          <ac:chgData name="Michaela Stašová" userId="5e29701e-1f49-4fab-a555-f92d55c9778a" providerId="ADAL" clId="{968A965C-4253-4CE2-AEB4-2DCBA8B76D5E}" dt="2024-08-16T10:01:17.463" v="12" actId="20577"/>
          <ac:spMkLst>
            <pc:docMk/>
            <pc:sldMk cId="319079203" sldId="304"/>
            <ac:spMk id="2" creationId="{7251F807-ACCB-0A4C-AC28-88C2D66F8ECF}"/>
          </ac:spMkLst>
        </pc:spChg>
        <pc:spChg chg="mod">
          <ac:chgData name="Michaela Stašová" userId="5e29701e-1f49-4fab-a555-f92d55c9778a" providerId="ADAL" clId="{968A965C-4253-4CE2-AEB4-2DCBA8B76D5E}" dt="2024-08-16T10:03:08.102" v="38" actId="122"/>
          <ac:spMkLst>
            <pc:docMk/>
            <pc:sldMk cId="319079203" sldId="304"/>
            <ac:spMk id="4" creationId="{935F6FFC-6F6A-3221-13E3-9B66A9176B8B}"/>
          </ac:spMkLst>
        </pc:spChg>
        <pc:picChg chg="mod">
          <ac:chgData name="Michaela Stašová" userId="5e29701e-1f49-4fab-a555-f92d55c9778a" providerId="ADAL" clId="{968A965C-4253-4CE2-AEB4-2DCBA8B76D5E}" dt="2024-08-16T10:02:11.797" v="23" actId="14826"/>
          <ac:picMkLst>
            <pc:docMk/>
            <pc:sldMk cId="319079203" sldId="304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968A965C-4253-4CE2-AEB4-2DCBA8B76D5E}" dt="2024-08-16T10:05:10.069" v="53" actId="14826"/>
        <pc:sldMkLst>
          <pc:docMk/>
          <pc:sldMk cId="1037558034" sldId="305"/>
        </pc:sldMkLst>
        <pc:spChg chg="mod">
          <ac:chgData name="Michaela Stašová" userId="5e29701e-1f49-4fab-a555-f92d55c9778a" providerId="ADAL" clId="{968A965C-4253-4CE2-AEB4-2DCBA8B76D5E}" dt="2024-08-16T10:04:46.067" v="47" actId="20577"/>
          <ac:spMkLst>
            <pc:docMk/>
            <pc:sldMk cId="1037558034" sldId="305"/>
            <ac:spMk id="2" creationId="{7251F807-ACCB-0A4C-AC28-88C2D66F8ECF}"/>
          </ac:spMkLst>
        </pc:spChg>
        <pc:spChg chg="mod">
          <ac:chgData name="Michaela Stašová" userId="5e29701e-1f49-4fab-a555-f92d55c9778a" providerId="ADAL" clId="{968A965C-4253-4CE2-AEB4-2DCBA8B76D5E}" dt="2024-08-16T10:04:56.635" v="52" actId="14100"/>
          <ac:spMkLst>
            <pc:docMk/>
            <pc:sldMk cId="1037558034" sldId="305"/>
            <ac:spMk id="4" creationId="{935F6FFC-6F6A-3221-13E3-9B66A9176B8B}"/>
          </ac:spMkLst>
        </pc:spChg>
        <pc:picChg chg="mod">
          <ac:chgData name="Michaela Stašová" userId="5e29701e-1f49-4fab-a555-f92d55c9778a" providerId="ADAL" clId="{968A965C-4253-4CE2-AEB4-2DCBA8B76D5E}" dt="2024-08-16T10:05:10.069" v="53" actId="14826"/>
          <ac:picMkLst>
            <pc:docMk/>
            <pc:sldMk cId="1037558034" sldId="305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968A965C-4253-4CE2-AEB4-2DCBA8B76D5E}" dt="2024-08-16T10:00:58.857" v="3" actId="14826"/>
        <pc:sldMkLst>
          <pc:docMk/>
          <pc:sldMk cId="1691394474" sldId="315"/>
        </pc:sldMkLst>
        <pc:picChg chg="mod">
          <ac:chgData name="Michaela Stašová" userId="5e29701e-1f49-4fab-a555-f92d55c9778a" providerId="ADAL" clId="{968A965C-4253-4CE2-AEB4-2DCBA8B76D5E}" dt="2024-08-16T10:00:58.857" v="3" actId="14826"/>
          <ac:picMkLst>
            <pc:docMk/>
            <pc:sldMk cId="1691394474" sldId="315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968A965C-4253-4CE2-AEB4-2DCBA8B76D5E}" dt="2024-08-16T10:06:57.984" v="80" actId="27636"/>
        <pc:sldMkLst>
          <pc:docMk/>
          <pc:sldMk cId="2336350887" sldId="316"/>
        </pc:sldMkLst>
        <pc:spChg chg="mod">
          <ac:chgData name="Michaela Stašová" userId="5e29701e-1f49-4fab-a555-f92d55c9778a" providerId="ADAL" clId="{968A965C-4253-4CE2-AEB4-2DCBA8B76D5E}" dt="2024-08-16T10:05:29.697" v="73" actId="20577"/>
          <ac:spMkLst>
            <pc:docMk/>
            <pc:sldMk cId="2336350887" sldId="316"/>
            <ac:spMk id="2" creationId="{7251F807-ACCB-0A4C-AC28-88C2D66F8ECF}"/>
          </ac:spMkLst>
        </pc:spChg>
        <pc:spChg chg="mod">
          <ac:chgData name="Michaela Stašová" userId="5e29701e-1f49-4fab-a555-f92d55c9778a" providerId="ADAL" clId="{968A965C-4253-4CE2-AEB4-2DCBA8B76D5E}" dt="2024-08-16T10:06:57.984" v="80" actId="27636"/>
          <ac:spMkLst>
            <pc:docMk/>
            <pc:sldMk cId="2336350887" sldId="316"/>
            <ac:spMk id="4" creationId="{935F6FFC-6F6A-3221-13E3-9B66A9176B8B}"/>
          </ac:spMkLst>
        </pc:spChg>
        <pc:picChg chg="mod">
          <ac:chgData name="Michaela Stašová" userId="5e29701e-1f49-4fab-a555-f92d55c9778a" providerId="ADAL" clId="{968A965C-4253-4CE2-AEB4-2DCBA8B76D5E}" dt="2024-08-16T10:05:37.401" v="74" actId="14826"/>
          <ac:picMkLst>
            <pc:docMk/>
            <pc:sldMk cId="2336350887" sldId="316"/>
            <ac:picMk id="10" creationId="{2D8816B8-EB08-7879-84F4-755A22F448F4}"/>
          </ac:picMkLst>
        </pc:picChg>
      </pc:sldChg>
      <pc:sldChg chg="del">
        <pc:chgData name="Michaela Stašová" userId="5e29701e-1f49-4fab-a555-f92d55c9778a" providerId="ADAL" clId="{968A965C-4253-4CE2-AEB4-2DCBA8B76D5E}" dt="2024-08-16T10:14:05.652" v="127" actId="2696"/>
        <pc:sldMkLst>
          <pc:docMk/>
          <pc:sldMk cId="3812304722" sldId="317"/>
        </pc:sldMkLst>
      </pc:sldChg>
    </pc:docChg>
  </pc:docChgLst>
  <pc:docChgLst>
    <pc:chgData name="Jana Režňáková" userId="11122cba-721f-4f76-9b94-3adb2a92e2c0" providerId="ADAL" clId="{CC656BC4-E6C6-4C07-A6FF-04923F593691}"/>
    <pc:docChg chg="undo custSel addSld modSld">
      <pc:chgData name="Jana Režňáková" userId="11122cba-721f-4f76-9b94-3adb2a92e2c0" providerId="ADAL" clId="{CC656BC4-E6C6-4C07-A6FF-04923F593691}" dt="2024-08-12T11:43:59.859" v="48" actId="1076"/>
      <pc:docMkLst>
        <pc:docMk/>
      </pc:docMkLst>
      <pc:sldChg chg="addSp delSp modSp mod">
        <pc:chgData name="Jana Režňáková" userId="11122cba-721f-4f76-9b94-3adb2a92e2c0" providerId="ADAL" clId="{CC656BC4-E6C6-4C07-A6FF-04923F593691}" dt="2024-08-12T10:03:46.341" v="3" actId="478"/>
        <pc:sldMkLst>
          <pc:docMk/>
          <pc:sldMk cId="3959111697" sldId="290"/>
        </pc:sldMkLst>
        <pc:spChg chg="del">
          <ac:chgData name="Jana Režňáková" userId="11122cba-721f-4f76-9b94-3adb2a92e2c0" providerId="ADAL" clId="{CC656BC4-E6C6-4C07-A6FF-04923F593691}" dt="2024-08-12T10:03:41.753" v="1" actId="478"/>
          <ac:spMkLst>
            <pc:docMk/>
            <pc:sldMk cId="3959111697" sldId="290"/>
            <ac:spMk id="2" creationId="{F72B775D-44EC-7BC0-F2ED-DC784BB8A44F}"/>
          </ac:spMkLst>
        </pc:spChg>
        <pc:spChg chg="add del mod">
          <ac:chgData name="Jana Režňáková" userId="11122cba-721f-4f76-9b94-3adb2a92e2c0" providerId="ADAL" clId="{CC656BC4-E6C6-4C07-A6FF-04923F593691}" dt="2024-08-12T10:03:46.341" v="3" actId="478"/>
          <ac:spMkLst>
            <pc:docMk/>
            <pc:sldMk cId="3959111697" sldId="290"/>
            <ac:spMk id="4" creationId="{E48986C1-574F-7FD5-E008-E7D6F2623D5A}"/>
          </ac:spMkLst>
        </pc:spChg>
        <pc:spChg chg="add mod">
          <ac:chgData name="Jana Režňáková" userId="11122cba-721f-4f76-9b94-3adb2a92e2c0" providerId="ADAL" clId="{CC656BC4-E6C6-4C07-A6FF-04923F593691}" dt="2024-08-12T10:03:43.121" v="2"/>
          <ac:spMkLst>
            <pc:docMk/>
            <pc:sldMk cId="3959111697" sldId="290"/>
            <ac:spMk id="5" creationId="{15DE1CF2-7B69-5F96-13EA-2DBA0010BA5A}"/>
          </ac:spMkLst>
        </pc:spChg>
        <pc:spChg chg="add mod">
          <ac:chgData name="Jana Režňáková" userId="11122cba-721f-4f76-9b94-3adb2a92e2c0" providerId="ADAL" clId="{CC656BC4-E6C6-4C07-A6FF-04923F593691}" dt="2024-08-12T10:03:43.121" v="2"/>
          <ac:spMkLst>
            <pc:docMk/>
            <pc:sldMk cId="3959111697" sldId="290"/>
            <ac:spMk id="6" creationId="{9EAFC6AB-4D06-289E-2EB6-501BF9E23531}"/>
          </ac:spMkLst>
        </pc:spChg>
        <pc:spChg chg="add mod">
          <ac:chgData name="Jana Režňáková" userId="11122cba-721f-4f76-9b94-3adb2a92e2c0" providerId="ADAL" clId="{CC656BC4-E6C6-4C07-A6FF-04923F593691}" dt="2024-08-12T10:03:43.121" v="2"/>
          <ac:spMkLst>
            <pc:docMk/>
            <pc:sldMk cId="3959111697" sldId="290"/>
            <ac:spMk id="7" creationId="{D76D22E6-DBE5-2AD3-3FDF-319AA47068DB}"/>
          </ac:spMkLst>
        </pc:spChg>
        <pc:spChg chg="del">
          <ac:chgData name="Jana Režňáková" userId="11122cba-721f-4f76-9b94-3adb2a92e2c0" providerId="ADAL" clId="{CC656BC4-E6C6-4C07-A6FF-04923F593691}" dt="2024-08-12T10:03:39.529" v="0" actId="478"/>
          <ac:spMkLst>
            <pc:docMk/>
            <pc:sldMk cId="3959111697" sldId="290"/>
            <ac:spMk id="8" creationId="{7AA05A84-0E5F-41CE-2AEB-0924FD1970BA}"/>
          </ac:spMkLst>
        </pc:spChg>
      </pc:sldChg>
      <pc:sldChg chg="modSp mod">
        <pc:chgData name="Jana Režňáková" userId="11122cba-721f-4f76-9b94-3adb2a92e2c0" providerId="ADAL" clId="{CC656BC4-E6C6-4C07-A6FF-04923F593691}" dt="2024-08-12T10:38:02.696" v="15" actId="20577"/>
        <pc:sldMkLst>
          <pc:docMk/>
          <pc:sldMk cId="1691394474" sldId="315"/>
        </pc:sldMkLst>
        <pc:spChg chg="mod">
          <ac:chgData name="Jana Režňáková" userId="11122cba-721f-4f76-9b94-3adb2a92e2c0" providerId="ADAL" clId="{CC656BC4-E6C6-4C07-A6FF-04923F593691}" dt="2024-08-12T10:38:02.696" v="15" actId="20577"/>
          <ac:spMkLst>
            <pc:docMk/>
            <pc:sldMk cId="1691394474" sldId="315"/>
            <ac:spMk id="4" creationId="{935F6FFC-6F6A-3221-13E3-9B66A9176B8B}"/>
          </ac:spMkLst>
        </pc:spChg>
      </pc:sldChg>
      <pc:sldChg chg="addSp delSp modSp new mod">
        <pc:chgData name="Jana Režňáková" userId="11122cba-721f-4f76-9b94-3adb2a92e2c0" providerId="ADAL" clId="{CC656BC4-E6C6-4C07-A6FF-04923F593691}" dt="2024-08-12T11:43:59.859" v="48" actId="1076"/>
        <pc:sldMkLst>
          <pc:docMk/>
          <pc:sldMk cId="3968368101" sldId="318"/>
        </pc:sldMkLst>
        <pc:spChg chg="del">
          <ac:chgData name="Jana Režňáková" userId="11122cba-721f-4f76-9b94-3adb2a92e2c0" providerId="ADAL" clId="{CC656BC4-E6C6-4C07-A6FF-04923F593691}" dt="2024-08-12T10:04:09.706" v="5" actId="478"/>
          <ac:spMkLst>
            <pc:docMk/>
            <pc:sldMk cId="3968368101" sldId="318"/>
            <ac:spMk id="2" creationId="{75B12A29-ED99-B46A-1928-7E94895A2870}"/>
          </ac:spMkLst>
        </pc:spChg>
        <pc:spChg chg="add mod">
          <ac:chgData name="Jana Režňáková" userId="11122cba-721f-4f76-9b94-3adb2a92e2c0" providerId="ADAL" clId="{CC656BC4-E6C6-4C07-A6FF-04923F593691}" dt="2024-08-12T11:38:54.660" v="24" actId="14100"/>
          <ac:spMkLst>
            <pc:docMk/>
            <pc:sldMk cId="3968368101" sldId="318"/>
            <ac:spMk id="2" creationId="{A12ED106-7CBF-7247-F5E1-C2FD8D4F3E55}"/>
          </ac:spMkLst>
        </pc:spChg>
        <pc:spChg chg="del">
          <ac:chgData name="Jana Režňáková" userId="11122cba-721f-4f76-9b94-3adb2a92e2c0" providerId="ADAL" clId="{CC656BC4-E6C6-4C07-A6FF-04923F593691}" dt="2024-08-12T10:04:10.664" v="6" actId="478"/>
          <ac:spMkLst>
            <pc:docMk/>
            <pc:sldMk cId="3968368101" sldId="318"/>
            <ac:spMk id="3" creationId="{73F170A6-B842-C7E8-F2AD-D9F1F99C9647}"/>
          </ac:spMkLst>
        </pc:spChg>
        <pc:spChg chg="del">
          <ac:chgData name="Jana Režňáková" userId="11122cba-721f-4f76-9b94-3adb2a92e2c0" providerId="ADAL" clId="{CC656BC4-E6C6-4C07-A6FF-04923F593691}" dt="2024-08-12T10:04:12.048" v="7" actId="478"/>
          <ac:spMkLst>
            <pc:docMk/>
            <pc:sldMk cId="3968368101" sldId="318"/>
            <ac:spMk id="4" creationId="{48EEBC4C-9045-3E63-0FD3-FDF55A3A4D2E}"/>
          </ac:spMkLst>
        </pc:spChg>
        <pc:spChg chg="add del mod">
          <ac:chgData name="Jana Režňáková" userId="11122cba-721f-4f76-9b94-3adb2a92e2c0" providerId="ADAL" clId="{CC656BC4-E6C6-4C07-A6FF-04923F593691}" dt="2024-08-12T11:33:20.429" v="18" actId="478"/>
          <ac:spMkLst>
            <pc:docMk/>
            <pc:sldMk cId="3968368101" sldId="318"/>
            <ac:spMk id="8" creationId="{CF493A15-6DF1-AAFA-D7FC-BFA704A6E1C0}"/>
          </ac:spMkLst>
        </pc:spChg>
        <pc:spChg chg="add mod">
          <ac:chgData name="Jana Režňáková" userId="11122cba-721f-4f76-9b94-3adb2a92e2c0" providerId="ADAL" clId="{CC656BC4-E6C6-4C07-A6FF-04923F593691}" dt="2024-08-12T11:43:59.859" v="48" actId="1076"/>
          <ac:spMkLst>
            <pc:docMk/>
            <pc:sldMk cId="3968368101" sldId="318"/>
            <ac:spMk id="9" creationId="{35EE4AA2-FB5B-C1B3-22EA-5866AF66197B}"/>
          </ac:spMkLst>
        </pc:spChg>
        <pc:picChg chg="add mod">
          <ac:chgData name="Jana Režňáková" userId="11122cba-721f-4f76-9b94-3adb2a92e2c0" providerId="ADAL" clId="{CC656BC4-E6C6-4C07-A6FF-04923F593691}" dt="2024-08-12T11:33:21.610" v="19"/>
          <ac:picMkLst>
            <pc:docMk/>
            <pc:sldMk cId="3968368101" sldId="318"/>
            <ac:picMk id="3" creationId="{4426A4C0-234A-BFFF-1B7B-9F9EEDA115AC}"/>
          </ac:picMkLst>
        </pc:picChg>
        <pc:picChg chg="add mod">
          <ac:chgData name="Jana Režňáková" userId="11122cba-721f-4f76-9b94-3adb2a92e2c0" providerId="ADAL" clId="{CC656BC4-E6C6-4C07-A6FF-04923F593691}" dt="2024-08-12T11:33:21.610" v="19"/>
          <ac:picMkLst>
            <pc:docMk/>
            <pc:sldMk cId="3968368101" sldId="318"/>
            <ac:picMk id="4" creationId="{5FB50542-117D-D7B2-2904-83DAB5DE8E8F}"/>
          </ac:picMkLst>
        </pc:picChg>
        <pc:picChg chg="add mod">
          <ac:chgData name="Jana Režňáková" userId="11122cba-721f-4f76-9b94-3adb2a92e2c0" providerId="ADAL" clId="{CC656BC4-E6C6-4C07-A6FF-04923F593691}" dt="2024-08-12T11:42:39.308" v="46" actId="1076"/>
          <ac:picMkLst>
            <pc:docMk/>
            <pc:sldMk cId="3968368101" sldId="318"/>
            <ac:picMk id="10" creationId="{641E4C87-EF82-D128-2D1D-D8A3F993CED3}"/>
          </ac:picMkLst>
        </pc:picChg>
        <pc:picChg chg="add del mod">
          <ac:chgData name="Jana Režňáková" userId="11122cba-721f-4f76-9b94-3adb2a92e2c0" providerId="ADAL" clId="{CC656BC4-E6C6-4C07-A6FF-04923F593691}" dt="2024-08-12T11:33:17.802" v="16" actId="478"/>
          <ac:picMkLst>
            <pc:docMk/>
            <pc:sldMk cId="3968368101" sldId="318"/>
            <ac:picMk id="10" creationId="{EE9BC2A0-74A4-96C3-C345-935B7C71CBB7}"/>
          </ac:picMkLst>
        </pc:picChg>
        <pc:picChg chg="add del mod">
          <ac:chgData name="Jana Režňáková" userId="11122cba-721f-4f76-9b94-3adb2a92e2c0" providerId="ADAL" clId="{CC656BC4-E6C6-4C07-A6FF-04923F593691}" dt="2024-08-12T11:33:18.507" v="17" actId="478"/>
          <ac:picMkLst>
            <pc:docMk/>
            <pc:sldMk cId="3968368101" sldId="318"/>
            <ac:picMk id="11" creationId="{C423E4B5-E758-8F51-79DD-DE382878ECA8}"/>
          </ac:picMkLst>
        </pc:picChg>
        <pc:picChg chg="add mod">
          <ac:chgData name="Jana Režňáková" userId="11122cba-721f-4f76-9b94-3adb2a92e2c0" providerId="ADAL" clId="{CC656BC4-E6C6-4C07-A6FF-04923F593691}" dt="2024-08-12T11:33:21.610" v="19"/>
          <ac:picMkLst>
            <pc:docMk/>
            <pc:sldMk cId="3968368101" sldId="318"/>
            <ac:picMk id="12" creationId="{4A7FD97F-E850-D7AC-4651-A62B480AF408}"/>
          </ac:picMkLst>
        </pc:picChg>
        <pc:picChg chg="add mod">
          <ac:chgData name="Jana Režňáková" userId="11122cba-721f-4f76-9b94-3adb2a92e2c0" providerId="ADAL" clId="{CC656BC4-E6C6-4C07-A6FF-04923F593691}" dt="2024-08-12T11:33:21.610" v="19"/>
          <ac:picMkLst>
            <pc:docMk/>
            <pc:sldMk cId="3968368101" sldId="318"/>
            <ac:picMk id="13" creationId="{4ADBC778-0B6D-C9C2-8A7D-05C8FE42A460}"/>
          </ac:picMkLst>
        </pc:picChg>
        <pc:picChg chg="add mod">
          <ac:chgData name="Jana Režňáková" userId="11122cba-721f-4f76-9b94-3adb2a92e2c0" providerId="ADAL" clId="{CC656BC4-E6C6-4C07-A6FF-04923F593691}" dt="2024-08-12T11:42:42.022" v="47" actId="1076"/>
          <ac:picMkLst>
            <pc:docMk/>
            <pc:sldMk cId="3968368101" sldId="318"/>
            <ac:picMk id="14" creationId="{ECA47880-3B61-F35F-54E1-8395980F84E8}"/>
          </ac:picMkLst>
        </pc:picChg>
      </pc:sldChg>
    </pc:docChg>
  </pc:docChgLst>
  <pc:docChgLst>
    <pc:chgData name="Martina Kaliská" userId="S::martina.kaliska@aplend.com::5f9a647b-b319-410d-bc31-b18e79d9d31f" providerId="AD" clId="Web-{069D5306-694F-704E-B573-7140369F4B76}"/>
    <pc:docChg chg="modSld">
      <pc:chgData name="Martina Kaliská" userId="S::martina.kaliska@aplend.com::5f9a647b-b319-410d-bc31-b18e79d9d31f" providerId="AD" clId="Web-{069D5306-694F-704E-B573-7140369F4B76}" dt="2024-08-12T09:49:55.134" v="64" actId="20577"/>
      <pc:docMkLst>
        <pc:docMk/>
      </pc:docMkLst>
      <pc:sldChg chg="modSp">
        <pc:chgData name="Martina Kaliská" userId="S::martina.kaliska@aplend.com::5f9a647b-b319-410d-bc31-b18e79d9d31f" providerId="AD" clId="Web-{069D5306-694F-704E-B573-7140369F4B76}" dt="2024-08-12T09:49:55.134" v="64" actId="20577"/>
        <pc:sldMkLst>
          <pc:docMk/>
          <pc:sldMk cId="717040167" sldId="278"/>
        </pc:sldMkLst>
        <pc:spChg chg="mod">
          <ac:chgData name="Martina Kaliská" userId="S::martina.kaliska@aplend.com::5f9a647b-b319-410d-bc31-b18e79d9d31f" providerId="AD" clId="Web-{069D5306-694F-704E-B573-7140369F4B76}" dt="2024-08-12T09:49:28.477" v="21" actId="20577"/>
          <ac:spMkLst>
            <pc:docMk/>
            <pc:sldMk cId="717040167" sldId="278"/>
            <ac:spMk id="2" creationId="{F72B775D-44EC-7BC0-F2ED-DC784BB8A44F}"/>
          </ac:spMkLst>
        </pc:spChg>
        <pc:spChg chg="mod">
          <ac:chgData name="Martina Kaliská" userId="S::martina.kaliska@aplend.com::5f9a647b-b319-410d-bc31-b18e79d9d31f" providerId="AD" clId="Web-{069D5306-694F-704E-B573-7140369F4B76}" dt="2024-08-12T09:49:55.134" v="64" actId="20577"/>
          <ac:spMkLst>
            <pc:docMk/>
            <pc:sldMk cId="717040167" sldId="278"/>
            <ac:spMk id="3" creationId="{AD00153B-D791-9470-3DC0-55F653228AA6}"/>
          </ac:spMkLst>
        </pc:spChg>
      </pc:sldChg>
      <pc:sldChg chg="modSp">
        <pc:chgData name="Martina Kaliská" userId="S::martina.kaliska@aplend.com::5f9a647b-b319-410d-bc31-b18e79d9d31f" providerId="AD" clId="Web-{069D5306-694F-704E-B573-7140369F4B76}" dt="2024-08-12T09:49:20.336" v="9" actId="20577"/>
        <pc:sldMkLst>
          <pc:docMk/>
          <pc:sldMk cId="284639851" sldId="281"/>
        </pc:sldMkLst>
        <pc:spChg chg="mod">
          <ac:chgData name="Martina Kaliská" userId="S::martina.kaliska@aplend.com::5f9a647b-b319-410d-bc31-b18e79d9d31f" providerId="AD" clId="Web-{069D5306-694F-704E-B573-7140369F4B76}" dt="2024-08-12T09:49:20.336" v="9" actId="20577"/>
          <ac:spMkLst>
            <pc:docMk/>
            <pc:sldMk cId="284639851" sldId="281"/>
            <ac:spMk id="2" creationId="{969DD325-6AC0-A64A-0470-43C4B5318D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9FE627D0-2305-EFBD-4163-B12909973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9BDC132-B968-B212-5315-0E3B6C6A18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D9839-EB91-4C2F-83F5-5DB4AB5F9F3C}" type="datetimeFigureOut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F8D8821-4A25-86E7-6E2D-64F984711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B5C8BE-5951-99DF-AC6B-B4695F156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7CFA3-B597-4D7D-9AC3-40602F82206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592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5D96-A37F-442D-A073-CF9A662A8AF2}" type="datetimeFigureOut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05748-813E-4832-B81A-2A65A1119B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18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44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668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411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49" y="609601"/>
            <a:ext cx="11089532" cy="3200400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749" y="3886200"/>
            <a:ext cx="1108953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4" name="Obrázok 3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6122300-ACB2-1583-4C5D-BE1949D5F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35B31-9E0B-B39A-AC89-B4C41B5CA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306CBF2-A277-4F55-ABB8-6553ECF57998}" type="datetime1">
              <a:rPr lang="sk-SK" smtClean="0"/>
              <a:pPr/>
              <a:t>16.08.2024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D36C9F-517D-6D44-BE2D-F6E8125F4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Kukučka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757A2-1A92-6EC4-7C38-E2257D1CF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A12052F4-2F62-8DF9-8E80-76F8398047D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6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1" y="1600200"/>
            <a:ext cx="415551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6551968" cy="5181600"/>
          </a:xfrm>
        </p:spPr>
        <p:txBody>
          <a:bodyPr anchor="ctr">
            <a:normAutofit/>
          </a:bodyPr>
          <a:lstStyle>
            <a:lvl1pPr>
              <a:defRPr sz="2000" cap="none" baseline="0">
                <a:solidFill>
                  <a:schemeClr val="tx1"/>
                </a:solidFill>
              </a:defRPr>
            </a:lvl1pPr>
            <a:lvl2pPr>
              <a:defRPr sz="1800" cap="none" baseline="0">
                <a:solidFill>
                  <a:schemeClr val="tx1"/>
                </a:solidFill>
              </a:defRPr>
            </a:lvl2pPr>
            <a:lvl3pPr>
              <a:defRPr sz="1600" cap="none" baseline="0">
                <a:solidFill>
                  <a:schemeClr val="tx1"/>
                </a:solidFill>
              </a:defRPr>
            </a:lvl3pPr>
            <a:lvl4pPr>
              <a:defRPr sz="1400" cap="none" baseline="0">
                <a:solidFill>
                  <a:schemeClr val="tx1"/>
                </a:solidFill>
              </a:defRPr>
            </a:lvl4pPr>
            <a:lvl5pPr>
              <a:defRPr sz="1400" cap="none" baseline="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021" y="2971800"/>
            <a:ext cx="4155511" cy="1828800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0716-75CD-42D1-ADC9-B8C2AC18D2F2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2501468-C785-0ADD-BB69-28AA114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AA9B9654-14AC-F062-B6E2-F61D24F4710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0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4732865"/>
            <a:ext cx="111110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748" y="5299603"/>
            <a:ext cx="11111031" cy="493712"/>
          </a:xfrm>
        </p:spPr>
        <p:txBody>
          <a:bodyPr>
            <a:normAutofit/>
          </a:bodyPr>
          <a:lstStyle>
            <a:lvl1pPr marL="0" indent="0">
              <a:buNone/>
              <a:defRPr sz="1400" cap="none" baseline="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FE67-4D4B-478F-83AF-A8B418EEFB5F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3664B80-2A97-C808-1DB2-B9D7D716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D83702E-CD79-6468-D854-54CBE3ADE08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4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609601"/>
            <a:ext cx="11101303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475" y="4343400"/>
            <a:ext cx="11101304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F3DA-8E73-4872-BB88-30378426FE53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B10EA32-D4B5-FA37-9BD4-0193E07B3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961A7F92-EFBE-0E99-9A6F-E4EEC9128D4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801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3689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226" y="609601"/>
            <a:ext cx="10194587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4" y="3352800"/>
            <a:ext cx="11047766" cy="381000"/>
          </a:xfrm>
        </p:spPr>
        <p:txBody>
          <a:bodyPr anchor="ctr"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294" y="4343400"/>
            <a:ext cx="11130485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54081-3296-4A92-AC44-AFDF425495CB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8635682-F038-F798-17A1-A4F67CBB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5C4A7BF5-913F-3F75-7633-6D9F229CC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35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32" y="3308581"/>
            <a:ext cx="11081848" cy="1468800"/>
          </a:xfrm>
        </p:spPr>
        <p:txBody>
          <a:bodyPr anchor="b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30" y="4777381"/>
            <a:ext cx="11081849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6A59-D3F4-483C-9E4C-67CB42FD3EB7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CBE6795-D1DF-CA57-7C22-516DE7645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5832462-DA07-C6F9-B52A-288B03DFCC8C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06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4204" y="3886200"/>
            <a:ext cx="1109157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03" y="4775200"/>
            <a:ext cx="1109157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B62A-C8BE-4B3A-8E5D-AA5ED3ED1EF4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5DAD1439-3DE0-8F44-45E1-F82A0A11B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C0240F8-E26A-E810-7CE6-54D298C3B3B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50" y="609601"/>
            <a:ext cx="1111103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749" y="3505200"/>
            <a:ext cx="1111103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8" y="4343400"/>
            <a:ext cx="1111103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1F0E7-7FC1-4A37-9F70-4C10DFAB99D4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AFD7947-8D4B-20C3-C7B3-448B1DAC70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B1066584-9F5D-10D8-7B7F-E03138074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8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19D2-0527-44D8-9E7F-1E28A88522B3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34B9939B-D592-ABB3-1DDF-5EF3A283F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D4A11722-910F-3B03-A61F-8FC9F4BBE9D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54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818882" cy="51816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204" y="609600"/>
            <a:ext cx="8121008" cy="5181600"/>
          </a:xfrm>
        </p:spPr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FCD91-6FAE-487D-AE86-C7F912361565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5DBDB54-0078-A759-FADC-524D391BA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2749C40-B48A-CE2B-8811-69BEA44C0B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4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0B4E-AE7A-403A-B992-2FDA01BF0887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48" y="466928"/>
            <a:ext cx="11111031" cy="5324272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B6D13579-8353-00A0-B242-A9D606006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371AC0-DB86-907F-8488-BDCA546E15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1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BA0A2-317D-2118-4DB7-3D0A1B82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21" y="3002604"/>
            <a:ext cx="11119558" cy="1905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FC24D-15E9-BC26-809F-A8A7863C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CBF2-A277-4F55-ABB8-6553ECF57998}" type="datetime1">
              <a:rPr lang="sk-SK" smtClean="0"/>
              <a:pPr/>
              <a:t>16.08.2024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7909A88-CFA0-F504-5532-B050070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081ED46-6A4C-E874-E5AF-6C1B90C3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514B0D-A057-ACA6-8418-6261B816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1"/>
                </a:solidFill>
                <a:latin typeface="Bilo Light" panose="020B0403040000020003" pitchFamily="34" charset="-1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5C09D00-C4D5-68C8-4639-9880FED5F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28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544750"/>
            <a:ext cx="11101303" cy="7101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76" y="1322963"/>
            <a:ext cx="11101303" cy="4468238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5" name="Obrázok 4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6FF0289-FCD0-0673-F4EF-DD9F3D3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646A4-DDE7-305B-CE4D-8DC766806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306CBF2-A277-4F55-ABB8-6553ECF57998}" type="datetime1">
              <a:rPr lang="sk-SK" smtClean="0"/>
              <a:pPr/>
              <a:t>16.08.2024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08A4FA-0BBE-3C4A-C6A9-A50C5086D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Kukučka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1E1482-4844-4BB1-DD5D-485D157C7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AF7630B9-B25C-8932-F5B1-EEFA92EC913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0B4E-AE7A-403A-B992-2FDA01BF0887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4" y="466928"/>
            <a:ext cx="11130486" cy="5324272"/>
          </a:xfrm>
        </p:spPr>
        <p:txBody>
          <a:bodyPr anchor="t" anchorCtr="0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E1CDBAA-D4C4-EB0B-85AB-F968B0B2D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FE87B8-DB5A-B777-3C94-94F5FC32A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0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28" y="389107"/>
            <a:ext cx="5334001" cy="986766"/>
          </a:xfrm>
        </p:spPr>
        <p:txBody>
          <a:bodyPr anchor="t" anchorCtr="0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389106"/>
            <a:ext cx="5727937" cy="5496127"/>
          </a:xfr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29" y="1478422"/>
            <a:ext cx="5334001" cy="44068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1A8DA-D2FE-A6C8-7962-335B4241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306CBF2-A277-4F55-ABB8-6553ECF57998}" type="datetime1">
              <a:rPr lang="sk-SK" smtClean="0"/>
              <a:pPr/>
              <a:t>16.08.2024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998AA2-1402-284B-3D39-61603306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Kukučka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A4FD2-0530-E81D-AEAB-CD330C1A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615C820E-5E20-5361-9B0C-30E87B07FB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5619A198-0ABD-5094-4820-5EFDEE1EE5F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89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3308581"/>
            <a:ext cx="11111031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300F-AA81-447D-9C61-FE6429578A15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0FA357B-657E-F0E9-E2D7-4181BBBCA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0A7709C6-9101-F13F-B369-489363D5E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4CB-45BA-493A-BE49-F341E3233D3E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DF59705-8880-36AB-D662-8E9A11862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4096CE2D-7F78-DD8C-CDC4-CCA3467798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4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5061-163A-409E-98F7-FC4782BC5816}" type="datetime1">
              <a:rPr lang="sk-SK" smtClean="0"/>
              <a:t>16.08.2024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83938633-0B10-00D2-4BEE-C8B1F7954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E02E27A6-4290-B36A-167D-4DB32881CB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C08584D-AC88-F422-D2F1-3E680A6D2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9" y="4059676"/>
            <a:ext cx="11089532" cy="1708827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75F8CE-98CC-CBFA-D6F6-BE0AD2ED1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49" y="5840841"/>
            <a:ext cx="11089532" cy="101715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221" y="2666999"/>
            <a:ext cx="1111955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306CBF2-A277-4F55-ABB8-6553ECF57998}" type="datetime1">
              <a:rPr lang="sk-SK" smtClean="0"/>
              <a:pPr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Kukučka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9810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96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66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a.stasova@aplend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B775D-44EC-7BC0-F2ED-DC784BB8A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>
                <a:latin typeface="+mj-lt"/>
                <a:cs typeface="Calibri"/>
              </a:rPr>
              <a:t>APLEND Hotel </a:t>
            </a:r>
            <a:r>
              <a:rPr lang="sk-SK">
                <a:cs typeface="Calibri"/>
              </a:rPr>
              <a:t>KUKUČKA**** </a:t>
            </a:r>
            <a:r>
              <a:rPr lang="sk-SK">
                <a:latin typeface="+mj-lt"/>
                <a:cs typeface="Calibri"/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00153B-D791-9470-3DC0-55F653228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18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rPr>
              <a:t>TATRANSKÁ LOMNICA</a:t>
            </a:r>
          </a:p>
        </p:txBody>
      </p:sp>
    </p:spTree>
    <p:extLst>
      <p:ext uri="{BB962C8B-B14F-4D97-AF65-F5344CB8AC3E}">
        <p14:creationId xmlns:p14="http://schemas.microsoft.com/office/powerpoint/2010/main" val="71704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Zimná záhrada</a:t>
            </a:r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5218"/>
          <a:stretch/>
        </p:blipFill>
        <p:spPr>
          <a:xfrm>
            <a:off x="590793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1757675"/>
            <a:ext cx="5334001" cy="45429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800" err="1"/>
              <a:t>Technicky</a:t>
            </a:r>
            <a:r>
              <a:rPr lang="en-US" sz="1800"/>
              <a:t> </a:t>
            </a:r>
            <a:r>
              <a:rPr lang="en-US" sz="1800" err="1"/>
              <a:t>plne</a:t>
            </a:r>
            <a:r>
              <a:rPr lang="en-US" sz="1800"/>
              <a:t> </a:t>
            </a:r>
            <a:r>
              <a:rPr lang="en-US" sz="1800" err="1"/>
              <a:t>vybavená</a:t>
            </a:r>
            <a:r>
              <a:rPr lang="en-US" sz="1800"/>
              <a:t> </a:t>
            </a:r>
            <a:r>
              <a:rPr lang="en-US" sz="1800" err="1"/>
              <a:t>profesionálna</a:t>
            </a:r>
            <a:r>
              <a:rPr lang="en-US" sz="1800"/>
              <a:t> </a:t>
            </a:r>
            <a:r>
              <a:rPr lang="en-US" sz="1800" err="1"/>
              <a:t>školiaca</a:t>
            </a:r>
            <a:r>
              <a:rPr lang="en-US" sz="1800"/>
              <a:t> </a:t>
            </a:r>
            <a:r>
              <a:rPr lang="en-US" sz="1800" err="1"/>
              <a:t>miestnosť</a:t>
            </a:r>
            <a:r>
              <a:rPr lang="en-US" sz="1800"/>
              <a:t> je </a:t>
            </a:r>
            <a:r>
              <a:rPr lang="en-US" sz="1800" err="1"/>
              <a:t>ideálna</a:t>
            </a:r>
            <a:r>
              <a:rPr lang="en-US" sz="1800"/>
              <a:t> pre </a:t>
            </a:r>
            <a:r>
              <a:rPr lang="en-US" sz="1800" err="1"/>
              <a:t>menšie</a:t>
            </a:r>
            <a:r>
              <a:rPr lang="en-US" sz="1800"/>
              <a:t> </a:t>
            </a:r>
            <a:r>
              <a:rPr lang="en-US" sz="1800" err="1"/>
              <a:t>semináre</a:t>
            </a:r>
            <a:r>
              <a:rPr lang="en-US" sz="1800"/>
              <a:t> a </a:t>
            </a:r>
            <a:r>
              <a:rPr lang="en-US" sz="1800" err="1"/>
              <a:t>konferencie</a:t>
            </a:r>
            <a:r>
              <a:rPr lang="en-US" sz="1800"/>
              <a:t> do 40 </a:t>
            </a:r>
            <a:r>
              <a:rPr lang="en-US" sz="1800" err="1"/>
              <a:t>osôb</a:t>
            </a:r>
            <a:r>
              <a:rPr lang="en-US" sz="1800"/>
              <a:t>, ale </a:t>
            </a:r>
            <a:r>
              <a:rPr lang="en-US" sz="1800" err="1"/>
              <a:t>aj</a:t>
            </a:r>
            <a:r>
              <a:rPr lang="en-US" sz="1800"/>
              <a:t> pre </a:t>
            </a:r>
            <a:r>
              <a:rPr lang="en-US" sz="1800" err="1"/>
              <a:t>účely</a:t>
            </a:r>
            <a:r>
              <a:rPr lang="en-US" sz="1800"/>
              <a:t> </a:t>
            </a:r>
            <a:r>
              <a:rPr lang="en-US" sz="1800" err="1"/>
              <a:t>prezentácií</a:t>
            </a:r>
            <a:r>
              <a:rPr lang="en-US" sz="1800"/>
              <a:t> </a:t>
            </a:r>
            <a:r>
              <a:rPr lang="en-US" sz="1800" err="1"/>
              <a:t>počas</a:t>
            </a:r>
            <a:r>
              <a:rPr lang="en-US" sz="1800"/>
              <a:t> teambuilding </a:t>
            </a:r>
            <a:r>
              <a:rPr lang="en-US" sz="1800" err="1"/>
              <a:t>akcií</a:t>
            </a:r>
            <a:r>
              <a:rPr lang="en-US" sz="1800"/>
              <a:t> </a:t>
            </a:r>
            <a:r>
              <a:rPr lang="en-US" sz="1800" err="1"/>
              <a:t>vo</a:t>
            </a:r>
            <a:r>
              <a:rPr lang="en-US" sz="1800"/>
              <a:t> </a:t>
            </a:r>
            <a:r>
              <a:rPr lang="en-US" sz="1800" err="1"/>
              <a:t>Vysokých</a:t>
            </a:r>
            <a:r>
              <a:rPr lang="en-US" sz="1800"/>
              <a:t> </a:t>
            </a:r>
            <a:r>
              <a:rPr lang="en-US" sz="1800" err="1"/>
              <a:t>Tatrách</a:t>
            </a:r>
            <a:r>
              <a:rPr lang="en-US" sz="1800"/>
              <a:t>. </a:t>
            </a:r>
            <a:endParaRPr lang="sk-SK" sz="1800"/>
          </a:p>
          <a:p>
            <a:pPr>
              <a:lnSpc>
                <a:spcPct val="120000"/>
              </a:lnSpc>
            </a:pPr>
            <a:r>
              <a:rPr lang="en-US" sz="1800" err="1"/>
              <a:t>Samostatná</a:t>
            </a:r>
            <a:r>
              <a:rPr lang="en-US" sz="1800"/>
              <a:t> </a:t>
            </a:r>
            <a:r>
              <a:rPr lang="en-US" sz="1800" err="1"/>
              <a:t>uzavretá</a:t>
            </a:r>
            <a:r>
              <a:rPr lang="en-US" sz="1800"/>
              <a:t> </a:t>
            </a:r>
            <a:r>
              <a:rPr lang="en-US" sz="1800" err="1"/>
              <a:t>miestnosť</a:t>
            </a:r>
            <a:r>
              <a:rPr lang="en-US" sz="1800"/>
              <a:t> </a:t>
            </a:r>
            <a:r>
              <a:rPr lang="en-US" sz="1800" err="1"/>
              <a:t>poskytuje</a:t>
            </a:r>
            <a:r>
              <a:rPr lang="en-US" sz="1800"/>
              <a:t> </a:t>
            </a:r>
            <a:r>
              <a:rPr lang="en-US" sz="1800" err="1"/>
              <a:t>maximálnu</a:t>
            </a:r>
            <a:r>
              <a:rPr lang="en-US" sz="1800"/>
              <a:t> </a:t>
            </a:r>
            <a:r>
              <a:rPr lang="en-US" sz="1800" err="1"/>
              <a:t>diskrétnosť</a:t>
            </a:r>
            <a:r>
              <a:rPr lang="en-US" sz="1800"/>
              <a:t> a </a:t>
            </a:r>
            <a:r>
              <a:rPr lang="en-US" sz="1800" err="1"/>
              <a:t>pohodlie</a:t>
            </a:r>
            <a:r>
              <a:rPr lang="en-US" sz="1800"/>
              <a:t> v </a:t>
            </a:r>
            <a:r>
              <a:rPr lang="en-US" sz="1800" err="1"/>
              <a:t>rôzne</a:t>
            </a:r>
            <a:r>
              <a:rPr lang="en-US" sz="1800"/>
              <a:t> </a:t>
            </a:r>
            <a:r>
              <a:rPr lang="en-US" sz="1800" err="1"/>
              <a:t>rozloženom</a:t>
            </a:r>
            <a:r>
              <a:rPr lang="en-US" sz="1800"/>
              <a:t> type </a:t>
            </a:r>
            <a:r>
              <a:rPr lang="en-US" sz="1800" err="1"/>
              <a:t>sedenia</a:t>
            </a:r>
            <a:r>
              <a:rPr lang="en-US" sz="1800"/>
              <a:t>. </a:t>
            </a:r>
            <a:r>
              <a:rPr lang="en-US" sz="1800" err="1"/>
              <a:t>Miestnosť</a:t>
            </a:r>
            <a:r>
              <a:rPr lang="en-US" sz="1800"/>
              <a:t> </a:t>
            </a:r>
            <a:r>
              <a:rPr lang="en-US" sz="1800" err="1"/>
              <a:t>radi</a:t>
            </a:r>
            <a:r>
              <a:rPr lang="en-US" sz="1800"/>
              <a:t> </a:t>
            </a:r>
            <a:r>
              <a:rPr lang="en-US" sz="1800" err="1"/>
              <a:t>pripravíme</a:t>
            </a:r>
            <a:r>
              <a:rPr lang="en-US" sz="1800"/>
              <a:t> na </a:t>
            </a:r>
            <a:r>
              <a:rPr lang="en-US" sz="1800" err="1"/>
              <a:t>mieru</a:t>
            </a:r>
            <a:r>
              <a:rPr lang="en-US" sz="1800"/>
              <a:t> </a:t>
            </a:r>
            <a:r>
              <a:rPr lang="en-US" sz="1800" err="1"/>
              <a:t>podľa</a:t>
            </a:r>
            <a:r>
              <a:rPr lang="en-US" sz="1800"/>
              <a:t> </a:t>
            </a:r>
            <a:r>
              <a:rPr lang="en-US" sz="1800" err="1"/>
              <a:t>Vašich</a:t>
            </a:r>
            <a:r>
              <a:rPr lang="en-US" sz="1800"/>
              <a:t> </a:t>
            </a:r>
            <a:r>
              <a:rPr lang="en-US" sz="1800" err="1"/>
              <a:t>požiadaviek</a:t>
            </a:r>
            <a:r>
              <a:rPr lang="en-US" sz="1800"/>
              <a:t>.</a:t>
            </a:r>
            <a:endParaRPr lang="sk-SK" sz="1800"/>
          </a:p>
          <a:p>
            <a:pPr>
              <a:lnSpc>
                <a:spcPct val="120000"/>
              </a:lnSpc>
            </a:pPr>
            <a:endParaRPr lang="sk-SK" sz="1800"/>
          </a:p>
          <a:p>
            <a:pPr>
              <a:lnSpc>
                <a:spcPct val="90000"/>
              </a:lnSpc>
            </a:pPr>
            <a:r>
              <a:rPr lang="en-US" sz="1800" err="1"/>
              <a:t>Rozloha</a:t>
            </a:r>
            <a:r>
              <a:rPr lang="en-US" sz="1800"/>
              <a:t> 60 m2</a:t>
            </a:r>
          </a:p>
          <a:p>
            <a:pPr>
              <a:lnSpc>
                <a:spcPct val="90000"/>
              </a:lnSpc>
            </a:pPr>
            <a:r>
              <a:rPr lang="en-US" sz="1800" b="1" err="1"/>
              <a:t>Sedenie</a:t>
            </a:r>
            <a:r>
              <a:rPr lang="en-US" sz="1800" b="1"/>
              <a:t> v </a:t>
            </a:r>
            <a:r>
              <a:rPr lang="en-US" sz="1800" b="1" err="1"/>
              <a:t>tváre</a:t>
            </a:r>
            <a:r>
              <a:rPr lang="en-US" sz="1800" b="1"/>
              <a:t> U – 22 </a:t>
            </a:r>
            <a:r>
              <a:rPr lang="en-US" sz="1800" b="1" err="1"/>
              <a:t>osôb</a:t>
            </a:r>
            <a:endParaRPr lang="en-US" sz="1800" b="1"/>
          </a:p>
          <a:p>
            <a:pPr>
              <a:lnSpc>
                <a:spcPct val="90000"/>
              </a:lnSpc>
            </a:pPr>
            <a:r>
              <a:rPr lang="en-US" sz="1800" b="1"/>
              <a:t>Kino </a:t>
            </a:r>
            <a:r>
              <a:rPr lang="en-US" sz="1800" b="1" err="1"/>
              <a:t>sedenie</a:t>
            </a:r>
            <a:r>
              <a:rPr lang="en-US" sz="1800" b="1"/>
              <a:t> – 40 </a:t>
            </a:r>
            <a:r>
              <a:rPr lang="en-US" sz="1800" b="1" err="1"/>
              <a:t>osôb</a:t>
            </a:r>
            <a:endParaRPr lang="en-US" sz="1800" b="1"/>
          </a:p>
          <a:p>
            <a:pPr>
              <a:lnSpc>
                <a:spcPct val="90000"/>
              </a:lnSpc>
            </a:pPr>
            <a:r>
              <a:rPr lang="sk-SK" sz="1800" b="1"/>
              <a:t>Š</a:t>
            </a:r>
            <a:r>
              <a:rPr lang="en-US" sz="1800" b="1" err="1"/>
              <a:t>kolské</a:t>
            </a:r>
            <a:r>
              <a:rPr lang="en-US" sz="1800" b="1"/>
              <a:t> </a:t>
            </a:r>
            <a:r>
              <a:rPr lang="en-US" sz="1800" b="1" err="1"/>
              <a:t>sedenie</a:t>
            </a:r>
            <a:r>
              <a:rPr lang="en-US" sz="1800" b="1"/>
              <a:t> – 18 </a:t>
            </a:r>
            <a:r>
              <a:rPr lang="en-US" sz="1800" b="1" err="1"/>
              <a:t>osôb</a:t>
            </a:r>
            <a:r>
              <a:rPr lang="en-US" sz="1800" b="1"/>
              <a:t> </a:t>
            </a:r>
          </a:p>
          <a:p>
            <a:pPr>
              <a:lnSpc>
                <a:spcPct val="90000"/>
              </a:lnSpc>
            </a:pPr>
            <a:r>
              <a:rPr lang="en-US" sz="1800" b="1" err="1"/>
              <a:t>Sedenie</a:t>
            </a:r>
            <a:r>
              <a:rPr lang="en-US" sz="1800" b="1"/>
              <a:t> v </a:t>
            </a:r>
            <a:r>
              <a:rPr lang="en-US" sz="1800" b="1" err="1"/>
              <a:t>tváre</a:t>
            </a:r>
            <a:r>
              <a:rPr lang="en-US" sz="1800" b="1"/>
              <a:t> T – 26 </a:t>
            </a:r>
            <a:r>
              <a:rPr lang="en-US" sz="1800" b="1" err="1"/>
              <a:t>osôb</a:t>
            </a:r>
            <a:endParaRPr lang="en-US" sz="1800" b="1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Cena za </a:t>
            </a:r>
            <a:r>
              <a:rPr lang="en-US" sz="1800" err="1"/>
              <a:t>prenájom</a:t>
            </a:r>
            <a:r>
              <a:rPr lang="en-US" sz="1800"/>
              <a:t> </a:t>
            </a:r>
          </a:p>
          <a:p>
            <a:pPr>
              <a:lnSpc>
                <a:spcPct val="90000"/>
              </a:lnSpc>
            </a:pPr>
            <a:r>
              <a:rPr lang="sk-SK"/>
              <a:t>100</a:t>
            </a:r>
            <a:r>
              <a:rPr lang="en-US" sz="1800"/>
              <a:t> € / max 4 </a:t>
            </a:r>
            <a:r>
              <a:rPr lang="en-US" sz="1800" err="1"/>
              <a:t>hodiny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sk-SK"/>
              <a:t>200</a:t>
            </a:r>
            <a:r>
              <a:rPr lang="en-US" sz="1800"/>
              <a:t> € / </a:t>
            </a:r>
            <a:r>
              <a:rPr lang="en-US" sz="1800" err="1"/>
              <a:t>celý</a:t>
            </a:r>
            <a:r>
              <a:rPr lang="en-US" sz="1800"/>
              <a:t> </a:t>
            </a:r>
            <a:r>
              <a:rPr lang="en-US" sz="1800" err="1"/>
              <a:t>deň</a:t>
            </a:r>
            <a:r>
              <a:rPr lang="en-US" sz="1800"/>
              <a:t>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6A19557-350E-7133-82AE-B1BC5484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6185A44C-D917-154B-4D7E-7FAD6D742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10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BE38FE1-58B0-4656-5F25-D5451B70F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27440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err="1"/>
              <a:t>Coffee</a:t>
            </a:r>
            <a:r>
              <a:rPr lang="sk-SK"/>
              <a:t> Break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2C56E26-1F1B-B2AA-B066-5635447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F845CFA6-29D9-B262-B19F-E8E4AC77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11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180F74F-7AEE-C99A-BC48-81676FB7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19826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Základný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" b="2101"/>
          <a:stretch/>
        </p:blipFill>
        <p:spPr>
          <a:xfrm>
            <a:off x="591745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4247548"/>
            <a:ext cx="5334001" cy="16376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</a:t>
            </a:r>
          </a:p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voda s citrónom a mätou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/>
                <a:cs typeface="Calibri"/>
              </a:rPr>
              <a:t>Cena 4,50 € / osoba</a:t>
            </a:r>
            <a:endParaRPr lang="sk-SK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5BAD0DA-9238-0715-0847-5BEF8341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9C6115E-CBD2-A0D1-B963-C1186F92D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12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DB9F6C11-A150-42E0-D840-028F98FAE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74028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Slaný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168" y="1893862"/>
            <a:ext cx="5334001" cy="44068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+ 120 g mix slaného pečiva 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Domáce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škvarkové pagáče, domáce syrové pagáče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Chlebík lososový, chlebík retro, chlebík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prosciutto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chlebík klasik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šunkový, </a:t>
            </a:r>
            <a:r>
              <a:rPr lang="sk-SK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šovdra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hermelín a brusnice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Slané lístkové pečivo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Slaná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štrúdľa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Šaláty 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– cestovinový šalát, grécky šalát, pohánkový šalát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Jednohubky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– škvarková,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cviklová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lososová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syrová so </a:t>
            </a: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šovdrou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91B7C40-07EE-AFC2-C573-1AA9F6C9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EBFFFE9-2DFB-C458-E143-AFD41CE1E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13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E93CCBDE-AC8D-18E6-8E71-BA7F91FD3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00264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Sladký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422005"/>
            <a:ext cx="4802189" cy="37842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+120 g mix sladkého pečiva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štrúdľa – maková, jablková, tvarohová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lačené mini koláčiky – makový, tvarohový, orechový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bábovka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Bublanina s 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ovocím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Muffiny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Tiramisu,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panna </a:t>
            </a:r>
            <a:r>
              <a:rPr lang="sk-SK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cotta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s ovocím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Ovocný šalát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sk-SK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FE1A0FE-3004-3839-4692-5787EA3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5AE12317-D289-2077-188B-7BDB772A7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14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BDBB3BB9-8AE8-A8A4-C1E9-488015E6C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416927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vegÁnska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alternatíva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483811"/>
            <a:ext cx="5084683" cy="340142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mix z danej ponuky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err="1">
                <a:effectLst/>
                <a:latin typeface="Calibri"/>
                <a:ea typeface="Calibri" panose="020F0502020204030204" pitchFamily="34" charset="0"/>
                <a:cs typeface="Calibri"/>
              </a:rPr>
              <a:t>M</a:t>
            </a:r>
            <a:r>
              <a:rPr lang="sk-SK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olkerkornová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žemlička/</a:t>
            </a:r>
            <a:r>
              <a:rPr lang="sk-SK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banketka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  s hráškovou alebo 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cviklovou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penou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hubky s humusom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Vegánske nátierky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Pohánková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/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celozrnná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kaša s 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ovocím </a:t>
            </a:r>
            <a:endParaRPr lang="sk-SK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Clr>
                <a:srgbClr val="FFFFFF"/>
              </a:buClr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Muffiny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sk-SK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ablkovo-banánový koláčik s pohánkovou múkou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 </a:t>
            </a:r>
            <a:endParaRPr lang="sk-SK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8FCA200-7FE9-4211-B9EF-22DCA5CF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99E27767-4108-7B53-DD30-F544E9E09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15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85BEB56-1F00-E64B-15B9-A9DCB680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69139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OBEDOVÉ a večerné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D7F8D784-6101-24B5-D403-3C697E72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E14E2E22-49CF-1538-1076-18787AE5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16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70704441-E336-6918-0705-97D55D0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70142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A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1530036"/>
            <a:ext cx="5065876" cy="5814346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domácimi rezancami,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medailónky na grilovanej zelenine, opekané zemiaky s rozmarínom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rezníky v pivovom cestíčku, zemiakové pyré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tokáň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bylinkovou ryžou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Penne so sušenými paradajkami, tuniakom a olivami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17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31907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B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17460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602" y="1375873"/>
            <a:ext cx="4657696" cy="5482127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Kapustová s domácou klobáskou a údeným mäsom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ragú na hríbovej omáčke, domáca tarhoňa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špízik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Fish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chips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Zeleninové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777D1BB-4784-DB84-1541-2BA5422B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1299665C-837E-B272-1941-2D81E6224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18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D877F5A-8CBF-2629-B2A1-730FC5244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03755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C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2044"/>
          <a:stretch/>
        </p:blipFill>
        <p:spPr>
          <a:xfrm>
            <a:off x="591502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039" y="1375873"/>
            <a:ext cx="4898450" cy="5107363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Krém z pečenej koreňovej zeleniny s bylinkovými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krutónmi</a:t>
            </a:r>
            <a:endParaRPr lang="sk-SK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Plnená hydinová roláda, dusená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kari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ryža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Hovädzí guláš, žemľová knedľa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rezník v bylinkovej strúhanke, pečené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Cestoviny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6124EF7A-8F0F-D274-9D9F-B2B6298D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DD2D8B1-0A00-BA87-85AF-493C11804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19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2BAD036-E093-74CF-7A4B-0C48274E9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33635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DD325-6AC0-A64A-0470-43C4B531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05" y="560130"/>
            <a:ext cx="11289110" cy="710118"/>
          </a:xfrm>
        </p:spPr>
        <p:txBody>
          <a:bodyPr/>
          <a:lstStyle/>
          <a:p>
            <a:r>
              <a:rPr lang="sk-SK" err="1"/>
              <a:t>Aplend</a:t>
            </a:r>
            <a:r>
              <a:rPr lang="sk-SK"/>
              <a:t> Hotel KUKUČKA****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26787C-B4AB-3B84-726D-C37164E24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05" y="2474507"/>
            <a:ext cx="9905998" cy="71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>
                <a:solidFill>
                  <a:schemeClr val="tx1"/>
                </a:solidFill>
              </a:rPr>
              <a:t>Tatranská Lomnica</a:t>
            </a:r>
            <a:br>
              <a:rPr lang="sk-SK" sz="1800">
                <a:solidFill>
                  <a:schemeClr val="tx1"/>
                </a:solidFill>
              </a:rPr>
            </a:br>
            <a:r>
              <a:rPr lang="sk-SK" sz="1800">
                <a:solidFill>
                  <a:schemeClr val="tx1"/>
                </a:solidFill>
              </a:rPr>
              <a:t>Kategória: 4*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27BEE872-C434-94DC-E5CA-66DC7FD76316}"/>
              </a:ext>
            </a:extLst>
          </p:cNvPr>
          <p:cNvSpPr txBox="1">
            <a:spLocks/>
          </p:cNvSpPr>
          <p:nvPr/>
        </p:nvSpPr>
        <p:spPr>
          <a:xfrm>
            <a:off x="470205" y="3208091"/>
            <a:ext cx="11251590" cy="9241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Vážený klient, veľmi si ceníme Váš záujem o APLEND Hotel Kukučka, ktorý je svojou celkovou kapacitou, polohou a komplexnosťou služieb ideálnou voľbou pre konferencie, spoločenské podujatia, či skupinové pobyty. 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B3CBCBB2-4400-8E92-9FB1-42C0D6A86C01}"/>
              </a:ext>
            </a:extLst>
          </p:cNvPr>
          <p:cNvSpPr txBox="1">
            <a:spLocks/>
          </p:cNvSpPr>
          <p:nvPr/>
        </p:nvSpPr>
        <p:spPr>
          <a:xfrm>
            <a:off x="470205" y="4028434"/>
            <a:ext cx="3386812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  <a:latin typeface="+mj-lt"/>
              </a:rPr>
              <a:t>Kapacita ubytovania:</a:t>
            </a:r>
            <a:endParaRPr lang="sk-SK" sz="16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Počet apartmánov: 32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Počet lôžok: 70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Počet prísteliek 44</a:t>
            </a:r>
          </a:p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</a:rPr>
              <a:t>Bezplatné parkovanie </a:t>
            </a:r>
          </a:p>
          <a:p>
            <a:pPr marL="0" indent="0">
              <a:buNone/>
            </a:pPr>
            <a:endParaRPr lang="sk-SK" sz="160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A4C932F5-3675-953D-BA0C-DC54407CC593}"/>
              </a:ext>
            </a:extLst>
          </p:cNvPr>
          <p:cNvSpPr txBox="1">
            <a:spLocks/>
          </p:cNvSpPr>
          <p:nvPr/>
        </p:nvSpPr>
        <p:spPr>
          <a:xfrm>
            <a:off x="4225095" y="4028434"/>
            <a:ext cx="2843687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  <a:latin typeface="+mj-lt"/>
              </a:rPr>
              <a:t>Reštaurácia: </a:t>
            </a:r>
            <a:endParaRPr lang="sk-SK" sz="16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>
                <a:solidFill>
                  <a:schemeClr val="tx1"/>
                </a:solidFill>
              </a:rPr>
              <a:t>Olívia </a:t>
            </a:r>
            <a:r>
              <a:rPr lang="sk-SK" sz="1600" err="1">
                <a:solidFill>
                  <a:schemeClr val="tx1"/>
                </a:solidFill>
              </a:rPr>
              <a:t>Restaurant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80 miest</a:t>
            </a:r>
          </a:p>
        </p:txBody>
      </p:sp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9D65B3A1-7B12-AF6A-6440-136A96AE6E67}"/>
              </a:ext>
            </a:extLst>
          </p:cNvPr>
          <p:cNvSpPr txBox="1">
            <a:spLocks/>
          </p:cNvSpPr>
          <p:nvPr/>
        </p:nvSpPr>
        <p:spPr>
          <a:xfrm>
            <a:off x="7631421" y="4028434"/>
            <a:ext cx="3634867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>
                <a:solidFill>
                  <a:schemeClr val="tx1"/>
                </a:solidFill>
                <a:latin typeface="+mj-lt"/>
              </a:rPr>
              <a:t>Konferenčné miestnosti:</a:t>
            </a:r>
            <a:endParaRPr lang="sk-SK" sz="16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err="1">
                <a:solidFill>
                  <a:schemeClr val="tx1"/>
                </a:solidFill>
              </a:rPr>
              <a:t>Meeting</a:t>
            </a:r>
            <a:r>
              <a:rPr lang="sk-SK" sz="1600">
                <a:solidFill>
                  <a:schemeClr val="tx1"/>
                </a:solidFill>
              </a:rPr>
              <a:t> </a:t>
            </a:r>
            <a:r>
              <a:rPr lang="sk-SK" sz="1600" err="1">
                <a:solidFill>
                  <a:schemeClr val="tx1"/>
                </a:solidFill>
              </a:rPr>
              <a:t>room</a:t>
            </a:r>
            <a:r>
              <a:rPr lang="sk-SK" sz="1600">
                <a:solidFill>
                  <a:schemeClr val="tx1"/>
                </a:solidFill>
              </a:rPr>
              <a:t>: 25 miest</a:t>
            </a:r>
            <a:br>
              <a:rPr lang="sk-SK" sz="1600">
                <a:solidFill>
                  <a:schemeClr val="tx1"/>
                </a:solidFill>
              </a:rPr>
            </a:br>
            <a:r>
              <a:rPr lang="sk-SK" sz="1600">
                <a:solidFill>
                  <a:schemeClr val="tx1"/>
                </a:solidFill>
              </a:rPr>
              <a:t>Zimná záhrada: 40 miest</a:t>
            </a:r>
          </a:p>
        </p:txBody>
      </p:sp>
      <p:sp>
        <p:nvSpPr>
          <p:cNvPr id="14" name="Zástupný objekt pre dátum 3">
            <a:extLst>
              <a:ext uri="{FF2B5EF4-FFF2-40B4-BE49-F238E27FC236}">
                <a16:creationId xmlns:a16="http://schemas.microsoft.com/office/drawing/2014/main" id="{9CCE9789-9B4B-9F4F-90F1-A1269FDDB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15" name="Zástupný objekt pre číslo snímky 4">
            <a:extLst>
              <a:ext uri="{FF2B5EF4-FFF2-40B4-BE49-F238E27FC236}">
                <a16:creationId xmlns:a16="http://schemas.microsoft.com/office/drawing/2014/main" id="{C5687244-A0BB-30DE-AF4E-4157525CA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</a:t>
            </a:fld>
            <a:endParaRPr lang="sk-SK" sz="1050"/>
          </a:p>
        </p:txBody>
      </p:sp>
      <p:sp>
        <p:nvSpPr>
          <p:cNvPr id="16" name="Zástupný objekt pre pätu 5">
            <a:extLst>
              <a:ext uri="{FF2B5EF4-FFF2-40B4-BE49-F238E27FC236}">
                <a16:creationId xmlns:a16="http://schemas.microsoft.com/office/drawing/2014/main" id="{61A8AA64-D1FD-6AB6-8241-5BA7F561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8463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4FADA8E-7C7C-3B60-D456-980E074D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B58CA55-21BF-6EFA-E2F9-3E79D87C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20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68D5C4FB-358E-C4FC-AFF1-591B7231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04130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33266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8" y="1480760"/>
            <a:ext cx="5052191" cy="481991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údenín, mix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jednohubky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(syrové, bryndzové, tuniakove), prekladaná mozzarellou s paradajkou, bylinkové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mäsovými knedličkami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Kačacie prsia na kapustovom pyré, zemiaková lokša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Bravčová panenka na hríbovej omáčke, zemiaky opekané s rozmarínom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prsia v slaninke,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Domáce špenátové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ravioly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krémovej omáčke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8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1E4B627-0CEE-DE14-4900-AD83F6A5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69698747-7127-A5EF-CBE9-8628F3EAA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21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3003563-9ECD-2A30-BF0A-2AA5F6A61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360494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502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9" y="1041149"/>
            <a:ext cx="4490511" cy="525952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syrov, bruschetta s krémovým syrom, prosciuttom a hroznom, zemiaková lokša s restovanou kačacou pečeňou na cibuli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Kohúti vývar s bylinkovou omeletou,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Retro roštenka s volským okom, chrumkavou cibuľkou a zemiakovými lyžičkami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kúsky v domácej slaninke na omáčke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demi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glace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krémové hríbové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Bravčové medailónky na vínovo – brusnicovej omáčke,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Treska v pivovom cestíčku, zemiakové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pyre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sk-SK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407720F8-FFD4-0A48-7539-64EFDDF3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F0B1D4A-464D-218A-9C0B-417C62DFD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22</a:t>
            </a:fld>
            <a:endParaRPr lang="sk-SK" sz="1050" dirty="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B9E9800-8CB9-F842-1FAA-3EAB75B2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354167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Doplnkové služby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9AE3B06-FCAD-D2F1-4CD9-2B0FA1FF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B08E6D4-E553-DD6F-4E6A-0250D5CC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23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D8360CF-CE97-2660-E0DA-A400DC1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43958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Doplnkové služby</a:t>
            </a:r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r="15304"/>
          <a:stretch/>
        </p:blipFill>
        <p:spPr>
          <a:xfrm>
            <a:off x="5915024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9" y="2315183"/>
            <a:ext cx="5264890" cy="3793786"/>
          </a:xfrm>
        </p:spPr>
        <p:txBody>
          <a:bodyPr>
            <a:normAutofit fontScale="70000" lnSpcReduction="20000"/>
          </a:bodyPr>
          <a:lstStyle/>
          <a:p>
            <a:r>
              <a:rPr lang="sk-SK"/>
              <a:t>Hotelová budova poskytuje pohodlie v parnej a suchej (fínskej) saune spolu s oddychovou miestnosťou s celkovou kapacitou do 8 osôb.</a:t>
            </a:r>
          </a:p>
          <a:p>
            <a:br>
              <a:rPr lang="sk-SK"/>
            </a:br>
            <a:r>
              <a:rPr lang="sk-SK" b="1"/>
              <a:t>Každý ubytovaný hosť má 1x vstup do wellness v cene pobytu.</a:t>
            </a:r>
          </a:p>
          <a:p>
            <a:endParaRPr lang="sk-SK" b="1"/>
          </a:p>
          <a:p>
            <a:pPr algn="just"/>
            <a:r>
              <a:rPr lang="sk-SK" b="1">
                <a:effectLst/>
              </a:rPr>
              <a:t>Doplnkové služby hotela:</a:t>
            </a:r>
          </a:p>
          <a:p>
            <a:pPr algn="just"/>
            <a:endParaRPr lang="sk-SK">
              <a:effectLst/>
            </a:endParaRPr>
          </a:p>
          <a:p>
            <a:pPr algn="just"/>
            <a:r>
              <a:rPr lang="sk-SK">
                <a:effectLst/>
              </a:rPr>
              <a:t>24 hodinové služby recepcie</a:t>
            </a:r>
          </a:p>
          <a:p>
            <a:pPr algn="just"/>
            <a:r>
              <a:rPr lang="sk-SK">
                <a:effectLst/>
              </a:rPr>
              <a:t>Wellness centrum (suchá, parná sauna)</a:t>
            </a:r>
          </a:p>
          <a:p>
            <a:pPr algn="just"/>
            <a:r>
              <a:rPr lang="sk-SK">
                <a:effectLst/>
              </a:rPr>
              <a:t>Plne vybavené fitness centrum</a:t>
            </a:r>
          </a:p>
          <a:p>
            <a:pPr algn="just"/>
            <a:r>
              <a:rPr lang="sk-SK">
                <a:effectLst/>
              </a:rPr>
              <a:t>Možnosť stravovania v reštaurácii priamo v rezorte</a:t>
            </a:r>
          </a:p>
          <a:p>
            <a:pPr algn="just"/>
            <a:r>
              <a:rPr lang="sk-SK">
                <a:effectLst/>
              </a:rPr>
              <a:t>Wi-Fi</a:t>
            </a:r>
          </a:p>
          <a:p>
            <a:pPr algn="just"/>
            <a:r>
              <a:rPr lang="sk-SK">
                <a:effectLst/>
              </a:rPr>
              <a:t>Parkovania v areáli zadarmo</a:t>
            </a:r>
          </a:p>
          <a:p>
            <a:pPr algn="just"/>
            <a:r>
              <a:rPr lang="sk-SK" err="1">
                <a:effectLst/>
              </a:rPr>
              <a:t>Ski</a:t>
            </a:r>
            <a:r>
              <a:rPr lang="sk-SK">
                <a:effectLst/>
              </a:rPr>
              <a:t> </a:t>
            </a:r>
            <a:r>
              <a:rPr lang="sk-SK" err="1">
                <a:effectLst/>
              </a:rPr>
              <a:t>room</a:t>
            </a:r>
            <a:endParaRPr lang="sk-SK"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sk-SK">
              <a:effectLst/>
            </a:endParaRPr>
          </a:p>
          <a:p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3797E702-7ACF-6360-EA5D-9B75E492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40DA0465-02D4-F212-B2B3-BCAEF6BED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24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806C402-2575-E5B7-9061-DAD28E761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3299802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B96313C-81E0-2F4A-AFE6-F6D34D93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CBF2-A277-4F55-ABB8-6553ECF57998}" type="datetime1">
              <a:rPr lang="sk-SK" smtClean="0"/>
              <a:pPr/>
              <a:t>16.08.2024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8A99630-2BC4-A31A-DF08-6DB3733D2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k-SK"/>
              <a:t>APLEND Hotel Kukučka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1765744-5414-EA22-125C-60C5C2B96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25</a:t>
            </a:fld>
            <a:endParaRPr lang="sk-SK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35EE4AA2-FB5B-C1B3-22EA-5866AF66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8" y="2514044"/>
            <a:ext cx="11111031" cy="513611"/>
          </a:xfrm>
        </p:spPr>
        <p:txBody>
          <a:bodyPr>
            <a:normAutofit fontScale="90000"/>
          </a:bodyPr>
          <a:lstStyle/>
          <a:p>
            <a:pPr algn="ctr"/>
            <a:r>
              <a:rPr lang="sk-SK"/>
              <a:t>Nezabudnuteľný zážitok si odniesli: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A12ED106-7CBF-7247-F5E1-C2FD8D4F3E55}"/>
              </a:ext>
            </a:extLst>
          </p:cNvPr>
          <p:cNvSpPr/>
          <p:nvPr/>
        </p:nvSpPr>
        <p:spPr>
          <a:xfrm>
            <a:off x="1609344" y="3355848"/>
            <a:ext cx="8897112" cy="23088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 descr="Obrázok, na ktorom je text, písmo, logo, grafika&#10;&#10;Automaticky generovaný popis">
            <a:extLst>
              <a:ext uri="{FF2B5EF4-FFF2-40B4-BE49-F238E27FC236}">
                <a16:creationId xmlns:a16="http://schemas.microsoft.com/office/drawing/2014/main" id="{4426A4C0-234A-BFFF-1B7B-9F9EEDA1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85" y="4179683"/>
            <a:ext cx="1450075" cy="1450075"/>
          </a:xfrm>
          <a:prstGeom prst="rect">
            <a:avLst/>
          </a:prstGeom>
        </p:spPr>
      </p:pic>
      <p:pic>
        <p:nvPicPr>
          <p:cNvPr id="4" name="Obrázok 3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5FB50542-117D-D7B2-2904-83DAB5DE8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98" y="4215110"/>
            <a:ext cx="1379220" cy="1379220"/>
          </a:xfrm>
          <a:prstGeom prst="rect">
            <a:avLst/>
          </a:prstGeom>
        </p:spPr>
      </p:pic>
      <p:pic>
        <p:nvPicPr>
          <p:cNvPr id="12" name="Obrázok 11" descr="Obrázok, na ktorom je text, písmo, logo, snímka obrazovky&#10;&#10;Automaticky generovaný popis">
            <a:extLst>
              <a:ext uri="{FF2B5EF4-FFF2-40B4-BE49-F238E27FC236}">
                <a16:creationId xmlns:a16="http://schemas.microsoft.com/office/drawing/2014/main" id="{4A7FD97F-E850-D7AC-4651-A62B480AF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0" y="4434058"/>
            <a:ext cx="1808988" cy="1025093"/>
          </a:xfrm>
          <a:prstGeom prst="rect">
            <a:avLst/>
          </a:prstGeom>
        </p:spPr>
      </p:pic>
      <p:pic>
        <p:nvPicPr>
          <p:cNvPr id="13" name="Obrázok 12" descr="Obrázok, na ktorom je text, písmo, grafika, snímka obrazovky&#10;&#10;Automaticky generovaný popis">
            <a:extLst>
              <a:ext uri="{FF2B5EF4-FFF2-40B4-BE49-F238E27FC236}">
                <a16:creationId xmlns:a16="http://schemas.microsoft.com/office/drawing/2014/main" id="{4ADBC778-0B6D-C9C2-8A7D-05C8FE42A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45" y="4630275"/>
            <a:ext cx="1858591" cy="81243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41E4C87-EF82-D128-2D1D-D8A3F993C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45" y="3724584"/>
            <a:ext cx="3266116" cy="449683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ECA47880-3B61-F35F-54E1-8395980F8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24" y="3376150"/>
            <a:ext cx="1977612" cy="11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8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15DE1CF2-7B69-5F96-13EA-2DBA0010BA5A}"/>
              </a:ext>
            </a:extLst>
          </p:cNvPr>
          <p:cNvSpPr txBox="1">
            <a:spLocks/>
          </p:cNvSpPr>
          <p:nvPr/>
        </p:nvSpPr>
        <p:spPr>
          <a:xfrm>
            <a:off x="544749" y="2204771"/>
            <a:ext cx="11089532" cy="17088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i="0" kern="1200" cap="all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5400"/>
              <a:t>KONTAKTy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9EAFC6AB-4D06-289E-2EB6-501BF9E23531}"/>
              </a:ext>
            </a:extLst>
          </p:cNvPr>
          <p:cNvSpPr txBox="1">
            <a:spLocks/>
          </p:cNvSpPr>
          <p:nvPr/>
        </p:nvSpPr>
        <p:spPr>
          <a:xfrm>
            <a:off x="4098023" y="4203580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MICHAELA STAŠOVÁ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00421 902 771 747 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michaela.stasova@aplend.com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D76D22E6-DBE5-2AD3-3FDF-319AA47068DB}"/>
              </a:ext>
            </a:extLst>
          </p:cNvPr>
          <p:cNvSpPr txBox="1">
            <a:spLocks/>
          </p:cNvSpPr>
          <p:nvPr/>
        </p:nvSpPr>
        <p:spPr>
          <a:xfrm>
            <a:off x="4091538" y="5332442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MARTINA KALISKÁ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B2B </a:t>
            </a: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&amp; Event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00421 915 811 804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martina.kaliska@aplend.com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11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>
                <a:solidFill>
                  <a:schemeClr val="tx1"/>
                </a:solidFill>
              </a:rPr>
              <a:t>Informácie o izbách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FEAE83C-0A8A-4868-3B25-A938BECB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238629C-44E6-D1B8-BD72-6292842D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3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29A0C8D-8C96-BA90-9362-246D60B7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77771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Izba lux 2+0</a:t>
            </a:r>
          </a:p>
        </p:txBody>
      </p:sp>
      <p:pic>
        <p:nvPicPr>
          <p:cNvPr id="21" name="Zástupný objekt pre obrázok 20" descr="Obrázok, na ktorom je vnútri, stena, obliečky, posteľná plachta&#10;&#10;Automaticky generovaný popis">
            <a:extLst>
              <a:ext uri="{FF2B5EF4-FFF2-40B4-BE49-F238E27FC236}">
                <a16:creationId xmlns:a16="http://schemas.microsoft.com/office/drawing/2014/main" id="{F41AAD07-FB95-C833-7344-83073C8B31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9610"/>
          <a:stretch>
            <a:fillRect/>
          </a:stretch>
        </p:blipFill>
        <p:spPr>
          <a:xfrm>
            <a:off x="5907934" y="389107"/>
            <a:ext cx="5727937" cy="5496127"/>
          </a:xfrm>
          <a:effectLst>
            <a:innerShdw blurRad="114300">
              <a:schemeClr val="bg1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2694562"/>
            <a:ext cx="5334001" cy="3190672"/>
          </a:xfrm>
        </p:spPr>
        <p:txBody>
          <a:bodyPr>
            <a:normAutofit/>
          </a:bodyPr>
          <a:lstStyle/>
          <a:p>
            <a:r>
              <a:rPr lang="sk-SK" sz="1600">
                <a:solidFill>
                  <a:schemeClr val="tx1"/>
                </a:solidFill>
              </a:rPr>
              <a:t>Dvojlôžková izba s kúpeľňou a WC, vybavená televíziou so satelitnými kanálmi, kanvicou a mini barom. </a:t>
            </a:r>
          </a:p>
          <a:p>
            <a:endParaRPr lang="sk-SK" sz="1600">
              <a:solidFill>
                <a:schemeClr val="tx1"/>
              </a:solidFill>
            </a:endParaRPr>
          </a:p>
          <a:p>
            <a:r>
              <a:rPr lang="sk-SK" sz="1600">
                <a:solidFill>
                  <a:schemeClr val="tx1"/>
                </a:solidFill>
              </a:rPr>
              <a:t>Rozloha izby 20 m2</a:t>
            </a:r>
          </a:p>
          <a:p>
            <a:endParaRPr lang="sk-SK" sz="16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err="1">
                <a:solidFill>
                  <a:schemeClr val="tx1"/>
                </a:solidFill>
              </a:rPr>
              <a:t>Hotelová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časť</a:t>
            </a:r>
            <a:r>
              <a:rPr lang="en-US" sz="1600">
                <a:solidFill>
                  <a:schemeClr val="tx1"/>
                </a:solidFill>
              </a:rPr>
              <a:t> – </a:t>
            </a:r>
            <a:r>
              <a:rPr lang="sk-SK" sz="1600">
                <a:solidFill>
                  <a:schemeClr val="tx1"/>
                </a:solidFill>
              </a:rPr>
              <a:t>9</a:t>
            </a:r>
            <a:r>
              <a:rPr lang="en-US" sz="1600">
                <a:solidFill>
                  <a:schemeClr val="tx1"/>
                </a:solidFill>
              </a:rPr>
              <a:t>x izba</a:t>
            </a:r>
          </a:p>
          <a:p>
            <a:pPr>
              <a:lnSpc>
                <a:spcPct val="90000"/>
              </a:lnSpc>
            </a:pPr>
            <a:r>
              <a:rPr lang="en-US" sz="1600" err="1">
                <a:solidFill>
                  <a:schemeClr val="tx1"/>
                </a:solidFill>
              </a:rPr>
              <a:t>Rezidenčná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časť</a:t>
            </a:r>
            <a:r>
              <a:rPr lang="en-US" sz="1600">
                <a:solidFill>
                  <a:schemeClr val="tx1"/>
                </a:solidFill>
              </a:rPr>
              <a:t> – </a:t>
            </a:r>
            <a:r>
              <a:rPr lang="sk-SK" sz="1600">
                <a:solidFill>
                  <a:schemeClr val="tx1"/>
                </a:solidFill>
              </a:rPr>
              <a:t>2</a:t>
            </a:r>
            <a:r>
              <a:rPr lang="en-US" sz="1600">
                <a:solidFill>
                  <a:schemeClr val="tx1"/>
                </a:solidFill>
              </a:rPr>
              <a:t>x izba </a:t>
            </a:r>
          </a:p>
          <a:p>
            <a:endParaRPr lang="sk-SK" sz="1600">
              <a:solidFill>
                <a:schemeClr val="tx1"/>
              </a:solidFill>
            </a:endParaRPr>
          </a:p>
          <a:p>
            <a:r>
              <a:rPr lang="sk-SK" sz="1600">
                <a:solidFill>
                  <a:schemeClr val="tx1"/>
                </a:solidFill>
              </a:rPr>
              <a:t>Izba môže disponovať balkónom s posedením.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F88C3D3A-25D9-90FA-F601-486F7CC9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AA39ABAA-5A7C-9157-D070-25FEA9B9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4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AA4753EB-0E3F-0A78-E82B-971E520F8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64211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44" y="389107"/>
            <a:ext cx="5402485" cy="986766"/>
          </a:xfrm>
        </p:spPr>
        <p:txBody>
          <a:bodyPr/>
          <a:lstStyle/>
          <a:p>
            <a:r>
              <a:rPr lang="sk-SK">
                <a:solidFill>
                  <a:schemeClr val="tx1"/>
                </a:solidFill>
              </a:rPr>
              <a:t>Jednospálňový apartmán 2+2</a:t>
            </a:r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r="15209"/>
          <a:stretch/>
        </p:blipFill>
        <p:spPr>
          <a:xfrm>
            <a:off x="5917459" y="389106"/>
            <a:ext cx="5727937" cy="5496127"/>
          </a:xfrm>
          <a:effectLst>
            <a:innerShdw blurRad="114300">
              <a:schemeClr val="bg1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44" y="2658909"/>
            <a:ext cx="5334001" cy="32263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600"/>
              <a:t>V</a:t>
            </a:r>
            <a:r>
              <a:rPr lang="en-US" sz="1600" err="1"/>
              <a:t>hodný</a:t>
            </a:r>
            <a:r>
              <a:rPr lang="en-US" sz="1600"/>
              <a:t> pre 2 – 4 </a:t>
            </a:r>
            <a:r>
              <a:rPr lang="en-US" sz="1600" err="1"/>
              <a:t>osoby</a:t>
            </a:r>
            <a:r>
              <a:rPr lang="en-US" sz="1600"/>
              <a:t>. </a:t>
            </a:r>
            <a:r>
              <a:rPr lang="en-US" sz="1600" err="1"/>
              <a:t>Plne</a:t>
            </a:r>
            <a:r>
              <a:rPr lang="en-US" sz="1600"/>
              <a:t> </a:t>
            </a:r>
            <a:r>
              <a:rPr lang="en-US" sz="1600" err="1"/>
              <a:t>vybavený</a:t>
            </a:r>
            <a:r>
              <a:rPr lang="en-US" sz="1600"/>
              <a:t> </a:t>
            </a:r>
            <a:r>
              <a:rPr lang="en-US" sz="1600" err="1"/>
              <a:t>apartmán</a:t>
            </a:r>
            <a:r>
              <a:rPr lang="en-US" sz="1600"/>
              <a:t>,  </a:t>
            </a:r>
            <a:r>
              <a:rPr lang="en-US" sz="1600" err="1"/>
              <a:t>obývacia</a:t>
            </a:r>
            <a:r>
              <a:rPr lang="en-US" sz="1600"/>
              <a:t> </a:t>
            </a:r>
            <a:r>
              <a:rPr lang="en-US" sz="1600" err="1"/>
              <a:t>miestnosť</a:t>
            </a:r>
            <a:r>
              <a:rPr lang="en-US" sz="1600"/>
              <a:t> s TV a </a:t>
            </a:r>
            <a:r>
              <a:rPr lang="en-US" sz="1600" err="1"/>
              <a:t>rozkladacou</a:t>
            </a:r>
            <a:r>
              <a:rPr lang="en-US" sz="1600"/>
              <a:t> </a:t>
            </a:r>
            <a:r>
              <a:rPr lang="en-US" sz="1600" err="1"/>
              <a:t>pohovkou</a:t>
            </a:r>
            <a:r>
              <a:rPr lang="en-US" sz="1600"/>
              <a:t>, </a:t>
            </a:r>
            <a:r>
              <a:rPr lang="en-US" sz="1600" err="1"/>
              <a:t>spálňa</a:t>
            </a:r>
            <a:r>
              <a:rPr lang="en-US" sz="1600"/>
              <a:t> s </a:t>
            </a:r>
            <a:r>
              <a:rPr lang="en-US" sz="1600" err="1"/>
              <a:t>manželskou</a:t>
            </a:r>
            <a:r>
              <a:rPr lang="en-US" sz="1600"/>
              <a:t> </a:t>
            </a:r>
            <a:r>
              <a:rPr lang="en-US" sz="1600" err="1"/>
              <a:t>posteľou</a:t>
            </a:r>
            <a:r>
              <a:rPr lang="en-US" sz="1600"/>
              <a:t> a </a:t>
            </a:r>
            <a:r>
              <a:rPr lang="en-US" sz="1600" err="1"/>
              <a:t>kuchyňa</a:t>
            </a:r>
            <a:r>
              <a:rPr lang="en-US" sz="1600"/>
              <a:t>.  </a:t>
            </a:r>
          </a:p>
          <a:p>
            <a:pPr>
              <a:lnSpc>
                <a:spcPct val="90000"/>
              </a:lnSpc>
            </a:pPr>
            <a:endParaRPr lang="sk-SK" sz="1600"/>
          </a:p>
          <a:p>
            <a:pPr>
              <a:lnSpc>
                <a:spcPct val="90000"/>
              </a:lnSpc>
            </a:pPr>
            <a:r>
              <a:rPr lang="en-US" sz="1600" err="1"/>
              <a:t>Rozloha</a:t>
            </a:r>
            <a:r>
              <a:rPr lang="en-US" sz="1600"/>
              <a:t> 40 m2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600" err="1"/>
              <a:t>Hotelová</a:t>
            </a:r>
            <a:r>
              <a:rPr lang="en-US" sz="1600"/>
              <a:t> </a:t>
            </a:r>
            <a:r>
              <a:rPr lang="en-US" sz="1600" err="1"/>
              <a:t>časť</a:t>
            </a:r>
            <a:r>
              <a:rPr lang="en-US" sz="1600"/>
              <a:t> – 13x izba</a:t>
            </a:r>
          </a:p>
          <a:p>
            <a:pPr>
              <a:lnSpc>
                <a:spcPct val="90000"/>
              </a:lnSpc>
            </a:pPr>
            <a:r>
              <a:rPr lang="en-US" sz="1600" err="1"/>
              <a:t>Rezidenčná</a:t>
            </a:r>
            <a:r>
              <a:rPr lang="en-US" sz="1600"/>
              <a:t> </a:t>
            </a:r>
            <a:r>
              <a:rPr lang="en-US" sz="1600" err="1"/>
              <a:t>časť</a:t>
            </a:r>
            <a:r>
              <a:rPr lang="en-US" sz="1600"/>
              <a:t> – </a:t>
            </a:r>
            <a:r>
              <a:rPr lang="sk-SK" sz="1600"/>
              <a:t>8</a:t>
            </a:r>
            <a:r>
              <a:rPr lang="en-US" sz="1600"/>
              <a:t>x izba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sk-SK" sz="1600"/>
              <a:t>Apartmán</a:t>
            </a:r>
            <a:r>
              <a:rPr lang="en-US" sz="1600"/>
              <a:t> </a:t>
            </a:r>
            <a:r>
              <a:rPr lang="en-US" sz="1600" err="1"/>
              <a:t>môže</a:t>
            </a:r>
            <a:r>
              <a:rPr lang="en-US" sz="1600"/>
              <a:t> </a:t>
            </a:r>
            <a:r>
              <a:rPr lang="en-US" sz="1600" err="1"/>
              <a:t>disponovať</a:t>
            </a:r>
            <a:r>
              <a:rPr lang="en-US" sz="1600"/>
              <a:t> </a:t>
            </a:r>
            <a:r>
              <a:rPr lang="en-US" sz="1600" err="1"/>
              <a:t>balkónom</a:t>
            </a:r>
            <a:r>
              <a:rPr lang="en-US" sz="1600"/>
              <a:t> s </a:t>
            </a:r>
            <a:r>
              <a:rPr lang="en-US" sz="1600" err="1"/>
              <a:t>posedením</a:t>
            </a:r>
            <a:endParaRPr lang="en-US" sz="16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1845BDB1-E18D-355C-F211-BBC6656A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58974B03-9BE4-029E-9D56-65F83E2B2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5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3BBBABB4-1D5C-5EF9-826C-576B1FF7E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94025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Olívia </a:t>
            </a:r>
            <a:r>
              <a:rPr lang="sk-SK" err="1"/>
              <a:t>Restaurant</a:t>
            </a:r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75713EC7-DFEE-11E0-69BE-CD538EA5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21E2A6C3-6AFA-23E6-4115-8DBC89B4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6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F4FC9DA-2AB5-47FC-4ACD-B6109E4A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252803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Olívia </a:t>
            </a:r>
            <a:r>
              <a:rPr lang="sk-SK" err="1"/>
              <a:t>Restaurant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r="15209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8" y="2402550"/>
            <a:ext cx="5334001" cy="3482684"/>
          </a:xfrm>
        </p:spPr>
        <p:txBody>
          <a:bodyPr>
            <a:normAutofit fontScale="77500" lnSpcReduction="20000"/>
          </a:bodyPr>
          <a:lstStyle/>
          <a:p>
            <a:r>
              <a:rPr lang="sk-SK" b="1"/>
              <a:t>Olívia </a:t>
            </a:r>
            <a:r>
              <a:rPr lang="sk-SK" b="1" err="1"/>
              <a:t>Restaurant</a:t>
            </a:r>
            <a:r>
              <a:rPr lang="sk-SK"/>
              <a:t> je situovaná na </a:t>
            </a:r>
            <a:r>
              <a:rPr lang="sk-SK" b="1"/>
              <a:t>prízemí</a:t>
            </a:r>
            <a:r>
              <a:rPr lang="sk-SK"/>
              <a:t> Hotela Kukučka. Skladá sa celkovo z troch miestností - </a:t>
            </a:r>
            <a:r>
              <a:rPr lang="sk-SK" b="1"/>
              <a:t>veľkej reštauračnej miestnosti, malej reštauračnej miestnosti a zo slnečnej zimnej záhrady</a:t>
            </a:r>
            <a:r>
              <a:rPr lang="sk-SK"/>
              <a:t> s priamym prechodom na </a:t>
            </a:r>
            <a:r>
              <a:rPr lang="sk-SK" b="1"/>
              <a:t>vonkajšiu terasu.</a:t>
            </a:r>
            <a:r>
              <a:rPr lang="sk-SK"/>
              <a:t> Celková kapacita reštaurácie až </a:t>
            </a:r>
            <a:r>
              <a:rPr lang="sk-SK" b="1"/>
              <a:t>80 miest </a:t>
            </a:r>
            <a:r>
              <a:rPr lang="sk-SK"/>
              <a:t>je spolu s vyberanou gastronómiou zárukou chutného stravovania počas porád, či školení ako aj príjemne strávených chvíľ počas formálnych firemných podujatí. Pripravíme pre vás slávnostné posedenie, ale aj spoločenský večer so zábavou a bohatým cateringom.</a:t>
            </a:r>
          </a:p>
          <a:p>
            <a:endParaRPr lang="sk-SK"/>
          </a:p>
          <a:p>
            <a:r>
              <a:rPr lang="sk-SK" b="1"/>
              <a:t>Naše tipy:</a:t>
            </a:r>
            <a:endParaRPr lang="sk-SK"/>
          </a:p>
          <a:p>
            <a:r>
              <a:rPr lang="sk-SK" b="1"/>
              <a:t>À la </a:t>
            </a:r>
            <a:r>
              <a:rPr lang="sk-SK" b="1" err="1"/>
              <a:t>carte</a:t>
            </a:r>
            <a:r>
              <a:rPr lang="sk-SK" b="1"/>
              <a:t> </a:t>
            </a:r>
            <a:r>
              <a:rPr lang="sk-SK"/>
              <a:t>- servírované aj bufetové menu</a:t>
            </a:r>
          </a:p>
          <a:p>
            <a:r>
              <a:rPr lang="sk-SK" b="1"/>
              <a:t>Zážitková kuchyňa</a:t>
            </a:r>
            <a:endParaRPr lang="sk-SK"/>
          </a:p>
          <a:p>
            <a:r>
              <a:rPr lang="sk-SK" b="1"/>
              <a:t>Tematická kuchyňa</a:t>
            </a:r>
          </a:p>
          <a:p>
            <a:r>
              <a:rPr lang="sk-SK" b="1" err="1"/>
              <a:t>Degustačné</a:t>
            </a:r>
            <a:r>
              <a:rPr lang="sk-SK" b="1"/>
              <a:t> večere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A7A50413-A55A-8C1F-634C-55E50CED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4501E69-A3EF-FDB1-A812-4FE93D9D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7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537DB4D-C724-06DF-14A4-CB612102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4172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priestory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6ADA8824-F3DE-A771-D66C-74429084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CA5E8D4-CF5A-43B2-1114-4FD21E1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8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2AE6CF6-36D7-7C75-B94E-610D6938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418207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Salónik Hotela Kukučka </a:t>
            </a:r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r="15209"/>
          <a:stretch/>
        </p:blipFill>
        <p:spPr>
          <a:xfrm>
            <a:off x="588888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1721796"/>
            <a:ext cx="5334001" cy="43871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600" err="1"/>
              <a:t>Technicky</a:t>
            </a:r>
            <a:r>
              <a:rPr lang="en-US" sz="1600"/>
              <a:t> </a:t>
            </a:r>
            <a:r>
              <a:rPr lang="en-US" sz="1600" err="1"/>
              <a:t>plne</a:t>
            </a:r>
            <a:r>
              <a:rPr lang="en-US" sz="1600"/>
              <a:t> </a:t>
            </a:r>
            <a:r>
              <a:rPr lang="en-US" sz="1600" err="1"/>
              <a:t>vybavená</a:t>
            </a:r>
            <a:r>
              <a:rPr lang="en-US" sz="1600"/>
              <a:t> </a:t>
            </a:r>
            <a:r>
              <a:rPr lang="en-US" sz="1600" err="1"/>
              <a:t>profesionálna</a:t>
            </a:r>
            <a:r>
              <a:rPr lang="en-US" sz="1600"/>
              <a:t> </a:t>
            </a:r>
            <a:r>
              <a:rPr lang="en-US" sz="1600" err="1"/>
              <a:t>školiaca</a:t>
            </a:r>
            <a:r>
              <a:rPr lang="en-US" sz="1600"/>
              <a:t> </a:t>
            </a:r>
            <a:r>
              <a:rPr lang="en-US" sz="1600" err="1"/>
              <a:t>miestnosť</a:t>
            </a:r>
            <a:r>
              <a:rPr lang="en-US" sz="1600"/>
              <a:t> je </a:t>
            </a:r>
            <a:r>
              <a:rPr lang="en-US" sz="1600" err="1"/>
              <a:t>ideálna</a:t>
            </a:r>
            <a:r>
              <a:rPr lang="en-US" sz="1600"/>
              <a:t> pre </a:t>
            </a:r>
            <a:r>
              <a:rPr lang="en-US" sz="1600" err="1"/>
              <a:t>menšie</a:t>
            </a:r>
            <a:r>
              <a:rPr lang="en-US" sz="1600"/>
              <a:t> </a:t>
            </a:r>
            <a:r>
              <a:rPr lang="en-US" sz="1600" err="1"/>
              <a:t>semináre</a:t>
            </a:r>
            <a:r>
              <a:rPr lang="en-US" sz="1600"/>
              <a:t> a </a:t>
            </a:r>
            <a:r>
              <a:rPr lang="en-US" sz="1600" err="1"/>
              <a:t>konferencie</a:t>
            </a:r>
            <a:r>
              <a:rPr lang="en-US" sz="1600"/>
              <a:t> do 30 </a:t>
            </a:r>
            <a:r>
              <a:rPr lang="en-US" sz="1600" err="1"/>
              <a:t>osôb</a:t>
            </a:r>
            <a:r>
              <a:rPr lang="en-US" sz="1600"/>
              <a:t>, ale </a:t>
            </a:r>
            <a:r>
              <a:rPr lang="en-US" sz="1600" err="1"/>
              <a:t>aj</a:t>
            </a:r>
            <a:r>
              <a:rPr lang="en-US" sz="1600"/>
              <a:t> pre </a:t>
            </a:r>
            <a:r>
              <a:rPr lang="en-US" sz="1600" err="1"/>
              <a:t>účely</a:t>
            </a:r>
            <a:r>
              <a:rPr lang="en-US" sz="1600"/>
              <a:t> </a:t>
            </a:r>
            <a:r>
              <a:rPr lang="en-US" sz="1600" err="1"/>
              <a:t>prezentácií</a:t>
            </a:r>
            <a:r>
              <a:rPr lang="en-US" sz="1600"/>
              <a:t> </a:t>
            </a:r>
            <a:r>
              <a:rPr lang="en-US" sz="1600" err="1"/>
              <a:t>počas</a:t>
            </a:r>
            <a:r>
              <a:rPr lang="en-US" sz="1600"/>
              <a:t> teambuilding </a:t>
            </a:r>
            <a:r>
              <a:rPr lang="en-US" sz="1600" err="1"/>
              <a:t>akcií</a:t>
            </a:r>
            <a:r>
              <a:rPr lang="en-US" sz="1600"/>
              <a:t> </a:t>
            </a:r>
            <a:r>
              <a:rPr lang="en-US" sz="1600" err="1"/>
              <a:t>vo</a:t>
            </a:r>
            <a:r>
              <a:rPr lang="en-US" sz="1600"/>
              <a:t> </a:t>
            </a:r>
            <a:r>
              <a:rPr lang="en-US" sz="1600" err="1"/>
              <a:t>Vysokých</a:t>
            </a:r>
            <a:r>
              <a:rPr lang="en-US" sz="1600"/>
              <a:t> </a:t>
            </a:r>
            <a:r>
              <a:rPr lang="en-US" sz="1600" err="1"/>
              <a:t>Tatrách</a:t>
            </a:r>
            <a:r>
              <a:rPr lang="en-US" sz="1600"/>
              <a:t>. </a:t>
            </a:r>
            <a:endParaRPr lang="sk-SK" sz="1600"/>
          </a:p>
          <a:p>
            <a:pPr>
              <a:lnSpc>
                <a:spcPct val="120000"/>
              </a:lnSpc>
            </a:pPr>
            <a:r>
              <a:rPr lang="en-US" sz="1600" err="1"/>
              <a:t>Samostatná</a:t>
            </a:r>
            <a:r>
              <a:rPr lang="en-US" sz="1600"/>
              <a:t> </a:t>
            </a:r>
            <a:r>
              <a:rPr lang="en-US" sz="1600" err="1"/>
              <a:t>uzavretá</a:t>
            </a:r>
            <a:r>
              <a:rPr lang="en-US" sz="1600"/>
              <a:t> </a:t>
            </a:r>
            <a:r>
              <a:rPr lang="en-US" sz="1600" err="1"/>
              <a:t>miestnosť</a:t>
            </a:r>
            <a:r>
              <a:rPr lang="en-US" sz="1600"/>
              <a:t> </a:t>
            </a:r>
            <a:r>
              <a:rPr lang="en-US" sz="1600" err="1"/>
              <a:t>poskytuje</a:t>
            </a:r>
            <a:r>
              <a:rPr lang="en-US" sz="1600"/>
              <a:t> </a:t>
            </a:r>
            <a:r>
              <a:rPr lang="en-US" sz="1600" err="1"/>
              <a:t>maximálnu</a:t>
            </a:r>
            <a:r>
              <a:rPr lang="en-US" sz="1600"/>
              <a:t> </a:t>
            </a:r>
            <a:r>
              <a:rPr lang="en-US" sz="1600" err="1"/>
              <a:t>diskrétnosť</a:t>
            </a:r>
            <a:r>
              <a:rPr lang="en-US" sz="1600"/>
              <a:t> a </a:t>
            </a:r>
            <a:r>
              <a:rPr lang="en-US" sz="1600" err="1"/>
              <a:t>pohodlie</a:t>
            </a:r>
            <a:r>
              <a:rPr lang="en-US" sz="1600"/>
              <a:t> v </a:t>
            </a:r>
            <a:r>
              <a:rPr lang="en-US" sz="1600" err="1"/>
              <a:t>rôzne</a:t>
            </a:r>
            <a:r>
              <a:rPr lang="en-US" sz="1600"/>
              <a:t> </a:t>
            </a:r>
            <a:r>
              <a:rPr lang="en-US" sz="1600" err="1"/>
              <a:t>rozloženom</a:t>
            </a:r>
            <a:r>
              <a:rPr lang="en-US" sz="1600"/>
              <a:t> type </a:t>
            </a:r>
            <a:r>
              <a:rPr lang="en-US" sz="1600" err="1"/>
              <a:t>sedenia</a:t>
            </a:r>
            <a:r>
              <a:rPr lang="en-US" sz="1600"/>
              <a:t>. </a:t>
            </a:r>
            <a:r>
              <a:rPr lang="en-US" sz="1600" err="1"/>
              <a:t>Miestnosť</a:t>
            </a:r>
            <a:r>
              <a:rPr lang="en-US" sz="1600"/>
              <a:t> </a:t>
            </a:r>
            <a:r>
              <a:rPr lang="en-US" sz="1600" err="1"/>
              <a:t>radi</a:t>
            </a:r>
            <a:r>
              <a:rPr lang="en-US" sz="1600"/>
              <a:t> </a:t>
            </a:r>
            <a:r>
              <a:rPr lang="en-US" sz="1600" err="1"/>
              <a:t>pripravíme</a:t>
            </a:r>
            <a:r>
              <a:rPr lang="en-US" sz="1600"/>
              <a:t> na </a:t>
            </a:r>
            <a:r>
              <a:rPr lang="en-US" sz="1600" err="1"/>
              <a:t>mieru</a:t>
            </a:r>
            <a:r>
              <a:rPr lang="en-US" sz="1600"/>
              <a:t> </a:t>
            </a:r>
            <a:r>
              <a:rPr lang="en-US" sz="1600" err="1"/>
              <a:t>podľa</a:t>
            </a:r>
            <a:r>
              <a:rPr lang="en-US" sz="1600"/>
              <a:t> </a:t>
            </a:r>
            <a:r>
              <a:rPr lang="en-US" sz="1600" err="1"/>
              <a:t>Vašich</a:t>
            </a:r>
            <a:r>
              <a:rPr lang="en-US" sz="1600"/>
              <a:t> </a:t>
            </a:r>
            <a:r>
              <a:rPr lang="en-US" sz="1600" err="1"/>
              <a:t>požiadaviek</a:t>
            </a:r>
            <a:r>
              <a:rPr lang="en-US" sz="1600"/>
              <a:t>. </a:t>
            </a:r>
            <a:endParaRPr lang="sk-SK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600" err="1"/>
              <a:t>Rozloha</a:t>
            </a:r>
            <a:r>
              <a:rPr lang="en-US" sz="1600"/>
              <a:t> 44 m2</a:t>
            </a:r>
            <a:endParaRPr lang="sk-SK" sz="1600"/>
          </a:p>
          <a:p>
            <a:pPr>
              <a:lnSpc>
                <a:spcPct val="90000"/>
              </a:lnSpc>
            </a:pPr>
            <a:r>
              <a:rPr lang="en-US" sz="1600" b="1" err="1"/>
              <a:t>Sedenie</a:t>
            </a:r>
            <a:r>
              <a:rPr lang="en-US" sz="1600" b="1"/>
              <a:t> v </a:t>
            </a:r>
            <a:r>
              <a:rPr lang="en-US" sz="1600" b="1" err="1"/>
              <a:t>tváre</a:t>
            </a:r>
            <a:r>
              <a:rPr lang="en-US" sz="1600" b="1"/>
              <a:t> U – 18 </a:t>
            </a:r>
            <a:r>
              <a:rPr lang="en-US" sz="1600" b="1" err="1"/>
              <a:t>osôb</a:t>
            </a:r>
            <a:endParaRPr lang="en-US" sz="1600" b="1"/>
          </a:p>
          <a:p>
            <a:pPr>
              <a:lnSpc>
                <a:spcPct val="90000"/>
              </a:lnSpc>
            </a:pPr>
            <a:r>
              <a:rPr lang="en-US" sz="1600" b="1"/>
              <a:t>Kino </a:t>
            </a:r>
            <a:r>
              <a:rPr lang="en-US" sz="1600" b="1" err="1"/>
              <a:t>sedenie</a:t>
            </a:r>
            <a:r>
              <a:rPr lang="en-US" sz="1600" b="1"/>
              <a:t> – 30 </a:t>
            </a:r>
            <a:r>
              <a:rPr lang="en-US" sz="1600" b="1" err="1"/>
              <a:t>osôb</a:t>
            </a:r>
            <a:endParaRPr lang="en-US" sz="1600" b="1"/>
          </a:p>
          <a:p>
            <a:pPr>
              <a:lnSpc>
                <a:spcPct val="90000"/>
              </a:lnSpc>
            </a:pPr>
            <a:r>
              <a:rPr lang="sk-SK" sz="1600" b="1"/>
              <a:t>Š</a:t>
            </a:r>
            <a:r>
              <a:rPr lang="en-US" sz="1600" b="1" err="1"/>
              <a:t>kolské</a:t>
            </a:r>
            <a:r>
              <a:rPr lang="en-US" sz="1600" b="1"/>
              <a:t> </a:t>
            </a:r>
            <a:r>
              <a:rPr lang="en-US" sz="1600" b="1" err="1"/>
              <a:t>sedenie</a:t>
            </a:r>
            <a:r>
              <a:rPr lang="en-US" sz="1600" b="1"/>
              <a:t> – 18 </a:t>
            </a:r>
            <a:r>
              <a:rPr lang="en-US" sz="1600" b="1" err="1"/>
              <a:t>osôb</a:t>
            </a:r>
            <a:r>
              <a:rPr lang="en-US" sz="1600" b="1"/>
              <a:t> </a:t>
            </a:r>
          </a:p>
          <a:p>
            <a:pPr>
              <a:lnSpc>
                <a:spcPct val="90000"/>
              </a:lnSpc>
            </a:pPr>
            <a:r>
              <a:rPr lang="en-US" sz="1600" b="1" err="1"/>
              <a:t>Sedenie</a:t>
            </a:r>
            <a:r>
              <a:rPr lang="en-US" sz="1600" b="1"/>
              <a:t> v </a:t>
            </a:r>
            <a:r>
              <a:rPr lang="en-US" sz="1600" b="1" err="1"/>
              <a:t>tváre</a:t>
            </a:r>
            <a:r>
              <a:rPr lang="en-US" sz="1600" b="1"/>
              <a:t> T – 18 </a:t>
            </a:r>
            <a:r>
              <a:rPr lang="en-US" sz="1600" b="1" err="1"/>
              <a:t>osôb</a:t>
            </a:r>
            <a:endParaRPr lang="en-US" sz="1600" b="1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600"/>
              <a:t>Cena za </a:t>
            </a:r>
            <a:r>
              <a:rPr lang="en-US" sz="1600" err="1"/>
              <a:t>prenájom</a:t>
            </a:r>
            <a:r>
              <a:rPr lang="en-US" sz="1600"/>
              <a:t> </a:t>
            </a:r>
          </a:p>
          <a:p>
            <a:pPr>
              <a:lnSpc>
                <a:spcPct val="90000"/>
              </a:lnSpc>
            </a:pPr>
            <a:r>
              <a:rPr lang="sk-SK" sz="1600"/>
              <a:t>100</a:t>
            </a:r>
            <a:r>
              <a:rPr lang="en-US" sz="1600"/>
              <a:t> € / max 4 </a:t>
            </a:r>
            <a:r>
              <a:rPr lang="en-US" sz="1600" err="1"/>
              <a:t>hodiny</a:t>
            </a:r>
            <a:endParaRPr lang="en-US" sz="1600"/>
          </a:p>
          <a:p>
            <a:pPr>
              <a:lnSpc>
                <a:spcPct val="90000"/>
              </a:lnSpc>
            </a:pPr>
            <a:r>
              <a:rPr lang="sk-SK" sz="1600"/>
              <a:t>200</a:t>
            </a:r>
            <a:r>
              <a:rPr lang="en-US" sz="1600"/>
              <a:t> € / </a:t>
            </a:r>
            <a:r>
              <a:rPr lang="en-US" sz="1600" err="1"/>
              <a:t>celý</a:t>
            </a:r>
            <a:r>
              <a:rPr lang="en-US" sz="1600"/>
              <a:t> </a:t>
            </a:r>
            <a:r>
              <a:rPr lang="en-US" sz="1600" err="1"/>
              <a:t>deň</a:t>
            </a:r>
            <a:r>
              <a:rPr lang="en-US" sz="1600"/>
              <a:t>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B9D2823-8D61-8FBE-BE10-35A1D878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EFD621C-A16E-4159-9654-93BBCCE94EA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8DA0E89-B306-A2DF-BBE6-F1AE9B43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9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C563BEE-E142-E734-5CAC-4C95B0CD7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Kukučka</a:t>
            </a:r>
          </a:p>
        </p:txBody>
      </p:sp>
    </p:spTree>
    <p:extLst>
      <p:ext uri="{BB962C8B-B14F-4D97-AF65-F5344CB8AC3E}">
        <p14:creationId xmlns:p14="http://schemas.microsoft.com/office/powerpoint/2010/main" val="1197788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Vlastné 3">
      <a:majorFont>
        <a:latin typeface="FinalSix Heavy"/>
        <a:ea typeface=""/>
        <a:cs typeface=""/>
      </a:majorFont>
      <a:minorFont>
        <a:latin typeface="Bi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Banketova mapa - motív</Template>
  <TotalTime>0</TotalTime>
  <Words>1332</Words>
  <Application>Microsoft Office PowerPoint</Application>
  <PresentationFormat>Širokouhlá</PresentationFormat>
  <Paragraphs>274</Paragraphs>
  <Slides>26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5" baseType="lpstr">
      <vt:lpstr>Arial</vt:lpstr>
      <vt:lpstr>Bilo</vt:lpstr>
      <vt:lpstr>Bilo Light</vt:lpstr>
      <vt:lpstr>Calibri</vt:lpstr>
      <vt:lpstr>Calibri Light</vt:lpstr>
      <vt:lpstr>FinalSix Black</vt:lpstr>
      <vt:lpstr>FinalSix Heavy</vt:lpstr>
      <vt:lpstr>Times New Roman</vt:lpstr>
      <vt:lpstr>Sieťka</vt:lpstr>
      <vt:lpstr>APLEND Hotel KUKUČKA****  </vt:lpstr>
      <vt:lpstr>Aplend Hotel KUKUČKA****</vt:lpstr>
      <vt:lpstr>Informácie o izbách</vt:lpstr>
      <vt:lpstr>Izba lux 2+0</vt:lpstr>
      <vt:lpstr>Jednospálňový apartmán 2+2</vt:lpstr>
      <vt:lpstr>Olívia Restaurant</vt:lpstr>
      <vt:lpstr>Olívia Restaurant</vt:lpstr>
      <vt:lpstr>Konferenčné priestory</vt:lpstr>
      <vt:lpstr>Salónik Hotela Kukučka </vt:lpstr>
      <vt:lpstr>Zimná záhrada</vt:lpstr>
      <vt:lpstr>Coffee Break</vt:lpstr>
      <vt:lpstr>Coffee break Základný</vt:lpstr>
      <vt:lpstr> Coffee break Slaný </vt:lpstr>
      <vt:lpstr> Coffee break Sladký </vt:lpstr>
      <vt:lpstr>Coffee break vegÁnska alternatíva </vt:lpstr>
      <vt:lpstr>OBEDOVÉ a večerné menu</vt:lpstr>
      <vt:lpstr> bufet A  </vt:lpstr>
      <vt:lpstr> bufet B  </vt:lpstr>
      <vt:lpstr> Bufet C</vt:lpstr>
      <vt:lpstr>konferenčné menu</vt:lpstr>
      <vt:lpstr> Konferenčný bUfet A</vt:lpstr>
      <vt:lpstr>Konferenčný bUfet B</vt:lpstr>
      <vt:lpstr>Doplnkové služby</vt:lpstr>
      <vt:lpstr>Doplnkové služby</vt:lpstr>
      <vt:lpstr>Nezabudnuteľný zážitok si odniesli: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APLEND Hotel Kukučka tatranská Lomnica</dc:title>
  <dc:creator>Michaela Stašová</dc:creator>
  <cp:lastModifiedBy>Michaela Stašová</cp:lastModifiedBy>
  <cp:revision>1</cp:revision>
  <dcterms:created xsi:type="dcterms:W3CDTF">2023-07-10T09:55:36Z</dcterms:created>
  <dcterms:modified xsi:type="dcterms:W3CDTF">2024-08-16T10:14:11Z</dcterms:modified>
</cp:coreProperties>
</file>