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6"/>
  </p:notesMasterIdLst>
  <p:handoutMasterIdLst>
    <p:handoutMasterId r:id="rId27"/>
  </p:handoutMasterIdLst>
  <p:sldIdLst>
    <p:sldId id="278" r:id="rId2"/>
    <p:sldId id="281" r:id="rId3"/>
    <p:sldId id="284" r:id="rId4"/>
    <p:sldId id="282" r:id="rId5"/>
    <p:sldId id="287" r:id="rId6"/>
    <p:sldId id="288" r:id="rId7"/>
    <p:sldId id="289" r:id="rId8"/>
    <p:sldId id="293" r:id="rId9"/>
    <p:sldId id="291" r:id="rId10"/>
    <p:sldId id="297" r:id="rId11"/>
    <p:sldId id="296" r:id="rId12"/>
    <p:sldId id="295" r:id="rId13"/>
    <p:sldId id="315" r:id="rId14"/>
    <p:sldId id="303" r:id="rId15"/>
    <p:sldId id="304" r:id="rId16"/>
    <p:sldId id="319" r:id="rId17"/>
    <p:sldId id="320" r:id="rId18"/>
    <p:sldId id="294" r:id="rId19"/>
    <p:sldId id="321" r:id="rId20"/>
    <p:sldId id="322" r:id="rId21"/>
    <p:sldId id="302" r:id="rId22"/>
    <p:sldId id="314" r:id="rId23"/>
    <p:sldId id="318" r:id="rId24"/>
    <p:sldId id="29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E25B05-332A-4FCD-AA67-2D2E4EF7F36C}" v="2" dt="2024-08-16T09:53:47.309"/>
    <p1510:client id="{C02624BC-D827-40F4-ACAF-A22424F05FB1}" v="18" dt="2024-08-16T09:44:08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Režňáková" userId="11122cba-721f-4f76-9b94-3adb2a92e2c0" providerId="ADAL" clId="{70E25B05-332A-4FCD-AA67-2D2E4EF7F36C}"/>
    <pc:docChg chg="undo custSel addSld delSld modSld modMainMaster">
      <pc:chgData name="Jana Režňáková" userId="11122cba-721f-4f76-9b94-3adb2a92e2c0" providerId="ADAL" clId="{70E25B05-332A-4FCD-AA67-2D2E4EF7F36C}" dt="2024-08-16T09:53:47.310" v="459" actId="27636"/>
      <pc:docMkLst>
        <pc:docMk/>
      </pc:docMkLst>
      <pc:sldChg chg="modSp mod">
        <pc:chgData name="Jana Režňáková" userId="11122cba-721f-4f76-9b94-3adb2a92e2c0" providerId="ADAL" clId="{70E25B05-332A-4FCD-AA67-2D2E4EF7F36C}" dt="2024-08-12T09:10:13.931" v="209"/>
        <pc:sldMkLst>
          <pc:docMk/>
          <pc:sldMk cId="717040167" sldId="278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717040167" sldId="278"/>
            <ac:spMk id="2" creationId="{F72B775D-44EC-7BC0-F2ED-DC784BB8A44F}"/>
          </ac:spMkLst>
        </pc:spChg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717040167" sldId="278"/>
            <ac:spMk id="3" creationId="{AD00153B-D791-9470-3DC0-55F653228AA6}"/>
          </ac:spMkLst>
        </pc:spChg>
      </pc:sldChg>
      <pc:sldChg chg="modSp mod">
        <pc:chgData name="Jana Režňáková" userId="11122cba-721f-4f76-9b94-3adb2a92e2c0" providerId="ADAL" clId="{70E25B05-332A-4FCD-AA67-2D2E4EF7F36C}" dt="2024-08-12T10:23:14.723" v="436" actId="20577"/>
        <pc:sldMkLst>
          <pc:docMk/>
          <pc:sldMk cId="284639851" sldId="281"/>
        </pc:sldMkLst>
        <pc:spChg chg="mod">
          <ac:chgData name="Jana Režňáková" userId="11122cba-721f-4f76-9b94-3adb2a92e2c0" providerId="ADAL" clId="{70E25B05-332A-4FCD-AA67-2D2E4EF7F36C}" dt="2024-08-12T08:35:07.700" v="42" actId="20577"/>
          <ac:spMkLst>
            <pc:docMk/>
            <pc:sldMk cId="284639851" sldId="281"/>
            <ac:spMk id="2" creationId="{969DD325-6AC0-A64A-0470-43C4B5318D1B}"/>
          </ac:spMkLst>
        </pc:spChg>
        <pc:spChg chg="mod">
          <ac:chgData name="Jana Režňáková" userId="11122cba-721f-4f76-9b94-3adb2a92e2c0" providerId="ADAL" clId="{70E25B05-332A-4FCD-AA67-2D2E4EF7F36C}" dt="2024-08-12T08:51:47.486" v="100" actId="20577"/>
          <ac:spMkLst>
            <pc:docMk/>
            <pc:sldMk cId="284639851" sldId="281"/>
            <ac:spMk id="3" creationId="{2426787C-B4AB-3B84-726D-C37164E24CA9}"/>
          </ac:spMkLst>
        </pc:spChg>
        <pc:spChg chg="mod">
          <ac:chgData name="Jana Režňáková" userId="11122cba-721f-4f76-9b94-3adb2a92e2c0" providerId="ADAL" clId="{70E25B05-332A-4FCD-AA67-2D2E4EF7F36C}" dt="2024-08-12T08:52:34.350" v="103"/>
          <ac:spMkLst>
            <pc:docMk/>
            <pc:sldMk cId="284639851" sldId="281"/>
            <ac:spMk id="7" creationId="{27BEE872-C434-94DC-E5CA-66DC7FD76316}"/>
          </ac:spMkLst>
        </pc:spChg>
        <pc:spChg chg="mod">
          <ac:chgData name="Jana Režňáková" userId="11122cba-721f-4f76-9b94-3adb2a92e2c0" providerId="ADAL" clId="{70E25B05-332A-4FCD-AA67-2D2E4EF7F36C}" dt="2024-08-12T10:20:29.925" v="422" actId="20577"/>
          <ac:spMkLst>
            <pc:docMk/>
            <pc:sldMk cId="284639851" sldId="281"/>
            <ac:spMk id="8" creationId="{B3CBCBB2-4400-8E92-9FB1-42C0D6A86C01}"/>
          </ac:spMkLst>
        </pc:spChg>
        <pc:spChg chg="mod">
          <ac:chgData name="Jana Režňáková" userId="11122cba-721f-4f76-9b94-3adb2a92e2c0" providerId="ADAL" clId="{70E25B05-332A-4FCD-AA67-2D2E4EF7F36C}" dt="2024-08-12T08:53:16.108" v="110" actId="20577"/>
          <ac:spMkLst>
            <pc:docMk/>
            <pc:sldMk cId="284639851" sldId="281"/>
            <ac:spMk id="10" creationId="{A4C932F5-3675-953D-BA0C-DC54407CC593}"/>
          </ac:spMkLst>
        </pc:spChg>
        <pc:spChg chg="mod">
          <ac:chgData name="Jana Režňáková" userId="11122cba-721f-4f76-9b94-3adb2a92e2c0" providerId="ADAL" clId="{70E25B05-332A-4FCD-AA67-2D2E4EF7F36C}" dt="2024-08-12T10:23:14.723" v="436" actId="20577"/>
          <ac:spMkLst>
            <pc:docMk/>
            <pc:sldMk cId="284639851" sldId="281"/>
            <ac:spMk id="11" creationId="{9D65B3A1-7B12-AF6A-6440-136A96AE6E67}"/>
          </ac:spMkLst>
        </pc:spChg>
      </pc:sldChg>
      <pc:sldChg chg="addSp delSp modSp mod">
        <pc:chgData name="Jana Režňáková" userId="11122cba-721f-4f76-9b94-3adb2a92e2c0" providerId="ADAL" clId="{70E25B05-332A-4FCD-AA67-2D2E4EF7F36C}" dt="2024-08-12T10:09:17.683" v="417" actId="14861"/>
        <pc:sldMkLst>
          <pc:docMk/>
          <pc:sldMk cId="642113019" sldId="282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642113019" sldId="282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08:57:30.288" v="157" actId="2711"/>
          <ac:spMkLst>
            <pc:docMk/>
            <pc:sldMk cId="642113019" sldId="282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70E25B05-332A-4FCD-AA67-2D2E4EF7F36C}" dt="2024-08-12T08:58:10.967" v="162" actId="478"/>
          <ac:spMkLst>
            <pc:docMk/>
            <pc:sldMk cId="642113019" sldId="282"/>
            <ac:spMk id="7" creationId="{603DCBFE-B15F-D377-7A6C-4136D9B8E2D0}"/>
          </ac:spMkLst>
        </pc:spChg>
        <pc:picChg chg="add mod">
          <ac:chgData name="Jana Režňáková" userId="11122cba-721f-4f76-9b94-3adb2a92e2c0" providerId="ADAL" clId="{70E25B05-332A-4FCD-AA67-2D2E4EF7F36C}" dt="2024-08-12T10:09:17.683" v="417" actId="14861"/>
          <ac:picMkLst>
            <pc:docMk/>
            <pc:sldMk cId="642113019" sldId="282"/>
            <ac:picMk id="5" creationId="{5FDF8CB5-E3A8-E7AD-5945-72E5F7F3D9AD}"/>
          </ac:picMkLst>
        </pc:picChg>
        <pc:picChg chg="del mod">
          <ac:chgData name="Jana Režňáková" userId="11122cba-721f-4f76-9b94-3adb2a92e2c0" providerId="ADAL" clId="{70E25B05-332A-4FCD-AA67-2D2E4EF7F36C}" dt="2024-08-12T08:57:56.347" v="161" actId="478"/>
          <ac:picMkLst>
            <pc:docMk/>
            <pc:sldMk cId="642113019" sldId="282"/>
            <ac:picMk id="21" creationId="{F41AAD07-FB95-C833-7344-83073C8B31E4}"/>
          </ac:picMkLst>
        </pc:picChg>
        <pc:picChg chg="add del mod">
          <ac:chgData name="Jana Režňáková" userId="11122cba-721f-4f76-9b94-3adb2a92e2c0" providerId="ADAL" clId="{70E25B05-332A-4FCD-AA67-2D2E4EF7F36C}" dt="2024-08-12T08:35:45.682" v="49" actId="478"/>
          <ac:picMkLst>
            <pc:docMk/>
            <pc:sldMk cId="642113019" sldId="282"/>
            <ac:picMk id="1026" creationId="{FC952B83-AE03-3DC5-8CEA-15D43FAD2374}"/>
          </ac:picMkLst>
        </pc:picChg>
      </pc:sldChg>
      <pc:sldChg chg="modSp">
        <pc:chgData name="Jana Režňáková" userId="11122cba-721f-4f76-9b94-3adb2a92e2c0" providerId="ADAL" clId="{70E25B05-332A-4FCD-AA67-2D2E4EF7F36C}" dt="2024-08-12T09:10:13.931" v="209"/>
        <pc:sldMkLst>
          <pc:docMk/>
          <pc:sldMk cId="1777714067" sldId="284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777714067" sldId="284"/>
            <ac:spMk id="2" creationId="{B26A3D2B-BA4A-B028-C386-683032FE40F0}"/>
          </ac:spMkLst>
        </pc:spChg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777714067" sldId="284"/>
            <ac:spMk id="3" creationId="{571C29CD-096F-8C17-1531-DDED15C41F64}"/>
          </ac:spMkLst>
        </pc:spChg>
      </pc:sldChg>
      <pc:sldChg chg="del">
        <pc:chgData name="Jana Režňáková" userId="11122cba-721f-4f76-9b94-3adb2a92e2c0" providerId="ADAL" clId="{70E25B05-332A-4FCD-AA67-2D2E4EF7F36C}" dt="2024-08-12T08:58:38.872" v="164" actId="2696"/>
        <pc:sldMkLst>
          <pc:docMk/>
          <pc:sldMk cId="1940255557" sldId="285"/>
        </pc:sldMkLst>
      </pc:sldChg>
      <pc:sldChg chg="modSp mod">
        <pc:chgData name="Jana Režňáková" userId="11122cba-721f-4f76-9b94-3adb2a92e2c0" providerId="ADAL" clId="{70E25B05-332A-4FCD-AA67-2D2E4EF7F36C}" dt="2024-08-12T09:10:13.931" v="209"/>
        <pc:sldMkLst>
          <pc:docMk/>
          <pc:sldMk cId="2528038441" sldId="287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2528038441" sldId="287"/>
            <ac:spMk id="2" creationId="{B26A3D2B-BA4A-B028-C386-683032FE40F0}"/>
          </ac:spMkLst>
        </pc:spChg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2528038441" sldId="287"/>
            <ac:spMk id="3" creationId="{571C29CD-096F-8C17-1531-DDED15C41F64}"/>
          </ac:spMkLst>
        </pc:spChg>
        <pc:spChg chg="mod">
          <ac:chgData name="Jana Režňáková" userId="11122cba-721f-4f76-9b94-3adb2a92e2c0" providerId="ADAL" clId="{70E25B05-332A-4FCD-AA67-2D2E4EF7F36C}" dt="2024-08-12T08:59:05.049" v="165"/>
          <ac:spMkLst>
            <pc:docMk/>
            <pc:sldMk cId="2528038441" sldId="287"/>
            <ac:spMk id="9" creationId="{4F4FC9DA-2AB5-47FC-4ACD-B6109E4AEA17}"/>
          </ac:spMkLst>
        </pc:spChg>
      </pc:sldChg>
      <pc:sldChg chg="addSp delSp modSp mod setBg">
        <pc:chgData name="Jana Režňáková" userId="11122cba-721f-4f76-9b94-3adb2a92e2c0" providerId="ADAL" clId="{70E25B05-332A-4FCD-AA67-2D2E4EF7F36C}" dt="2024-08-12T10:09:51.028" v="418" actId="14861"/>
        <pc:sldMkLst>
          <pc:docMk/>
          <pc:sldMk cId="4172229469" sldId="288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4172229469" sldId="288"/>
            <ac:spMk id="2" creationId="{7251F807-ACCB-0A4C-AC28-88C2D66F8ECF}"/>
          </ac:spMkLst>
        </pc:spChg>
        <pc:spChg chg="mod ord">
          <ac:chgData name="Jana Režňáková" userId="11122cba-721f-4f76-9b94-3adb2a92e2c0" providerId="ADAL" clId="{70E25B05-332A-4FCD-AA67-2D2E4EF7F36C}" dt="2024-08-12T09:06:47.470" v="177"/>
          <ac:spMkLst>
            <pc:docMk/>
            <pc:sldMk cId="4172229469" sldId="288"/>
            <ac:spMk id="3" creationId="{A7A50413-A55A-8C1F-634C-55E50CED1DD3}"/>
          </ac:spMkLst>
        </pc:spChg>
        <pc:spChg chg="mod">
          <ac:chgData name="Jana Režňáková" userId="11122cba-721f-4f76-9b94-3adb2a92e2c0" providerId="ADAL" clId="{70E25B05-332A-4FCD-AA67-2D2E4EF7F36C}" dt="2024-08-12T09:07:31.764" v="189" actId="20577"/>
          <ac:spMkLst>
            <pc:docMk/>
            <pc:sldMk cId="4172229469" sldId="288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70E25B05-332A-4FCD-AA67-2D2E4EF7F36C}" dt="2024-08-12T09:06:24.798" v="170" actId="478"/>
          <ac:spMkLst>
            <pc:docMk/>
            <pc:sldMk cId="4172229469" sldId="288"/>
            <ac:spMk id="6" creationId="{F06B7540-3C9B-8E3E-68F9-B776A0798F74}"/>
          </ac:spMkLst>
        </pc:spChg>
        <pc:spChg chg="mod ord">
          <ac:chgData name="Jana Režňáková" userId="11122cba-721f-4f76-9b94-3adb2a92e2c0" providerId="ADAL" clId="{70E25B05-332A-4FCD-AA67-2D2E4EF7F36C}" dt="2024-08-12T09:06:47.470" v="177"/>
          <ac:spMkLst>
            <pc:docMk/>
            <pc:sldMk cId="4172229469" sldId="288"/>
            <ac:spMk id="8" creationId="{34501E69-A3EF-FDB1-A812-4FE93D9D5AB6}"/>
          </ac:spMkLst>
        </pc:spChg>
        <pc:spChg chg="mod">
          <ac:chgData name="Jana Režňáková" userId="11122cba-721f-4f76-9b94-3adb2a92e2c0" providerId="ADAL" clId="{70E25B05-332A-4FCD-AA67-2D2E4EF7F36C}" dt="2024-08-12T09:06:47.470" v="177"/>
          <ac:spMkLst>
            <pc:docMk/>
            <pc:sldMk cId="4172229469" sldId="288"/>
            <ac:spMk id="9" creationId="{2537DB4D-C724-06DF-14A4-CB612102105C}"/>
          </ac:spMkLst>
        </pc:spChg>
        <pc:picChg chg="add mod">
          <ac:chgData name="Jana Režňáková" userId="11122cba-721f-4f76-9b94-3adb2a92e2c0" providerId="ADAL" clId="{70E25B05-332A-4FCD-AA67-2D2E4EF7F36C}" dt="2024-08-12T10:09:51.028" v="418" actId="14861"/>
          <ac:picMkLst>
            <pc:docMk/>
            <pc:sldMk cId="4172229469" sldId="288"/>
            <ac:picMk id="7" creationId="{13015A0C-837A-3C47-35DF-EA559C8FC171}"/>
          </ac:picMkLst>
        </pc:picChg>
        <pc:picChg chg="del">
          <ac:chgData name="Jana Režňáková" userId="11122cba-721f-4f76-9b94-3adb2a92e2c0" providerId="ADAL" clId="{70E25B05-332A-4FCD-AA67-2D2E4EF7F36C}" dt="2024-08-12T09:06:23.298" v="169" actId="478"/>
          <ac:picMkLst>
            <pc:docMk/>
            <pc:sldMk cId="4172229469" sldId="288"/>
            <ac:picMk id="10" creationId="{2D8816B8-EB08-7879-84F4-755A22F448F4}"/>
          </ac:picMkLst>
        </pc:picChg>
      </pc:sldChg>
      <pc:sldChg chg="modSp mod">
        <pc:chgData name="Jana Režňáková" userId="11122cba-721f-4f76-9b94-3adb2a92e2c0" providerId="ADAL" clId="{70E25B05-332A-4FCD-AA67-2D2E4EF7F36C}" dt="2024-08-12T09:24:14.798" v="416"/>
        <pc:sldMkLst>
          <pc:docMk/>
          <pc:sldMk cId="4182075300" sldId="289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4182075300" sldId="289"/>
            <ac:spMk id="2" creationId="{B26A3D2B-BA4A-B028-C386-683032FE40F0}"/>
          </ac:spMkLst>
        </pc:spChg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4182075300" sldId="289"/>
            <ac:spMk id="3" creationId="{571C29CD-096F-8C17-1531-DDED15C41F64}"/>
          </ac:spMkLst>
        </pc:spChg>
        <pc:spChg chg="mod">
          <ac:chgData name="Jana Režňáková" userId="11122cba-721f-4f76-9b94-3adb2a92e2c0" providerId="ADAL" clId="{70E25B05-332A-4FCD-AA67-2D2E4EF7F36C}" dt="2024-08-12T09:24:14.798" v="416"/>
          <ac:spMkLst>
            <pc:docMk/>
            <pc:sldMk cId="4182075300" sldId="289"/>
            <ac:spMk id="9" creationId="{52AE6CF6-36D7-7C75-B94E-610D69386032}"/>
          </ac:spMkLst>
        </pc:spChg>
      </pc:sldChg>
      <pc:sldChg chg="addSp modSp mod">
        <pc:chgData name="Jana Režňáková" userId="11122cba-721f-4f76-9b94-3adb2a92e2c0" providerId="ADAL" clId="{70E25B05-332A-4FCD-AA67-2D2E4EF7F36C}" dt="2024-08-12T09:18:18.075" v="332" actId="1076"/>
        <pc:sldMkLst>
          <pc:docMk/>
          <pc:sldMk cId="3959111697" sldId="290"/>
        </pc:sldMkLst>
        <pc:spChg chg="mod">
          <ac:chgData name="Jana Režňáková" userId="11122cba-721f-4f76-9b94-3adb2a92e2c0" providerId="ADAL" clId="{70E25B05-332A-4FCD-AA67-2D2E4EF7F36C}" dt="2024-08-12T09:18:18.075" v="332" actId="1076"/>
          <ac:spMkLst>
            <pc:docMk/>
            <pc:sldMk cId="3959111697" sldId="290"/>
            <ac:spMk id="2" creationId="{F72B775D-44EC-7BC0-F2ED-DC784BB8A44F}"/>
          </ac:spMkLst>
        </pc:spChg>
        <pc:spChg chg="add mod">
          <ac:chgData name="Jana Režňáková" userId="11122cba-721f-4f76-9b94-3adb2a92e2c0" providerId="ADAL" clId="{70E25B05-332A-4FCD-AA67-2D2E4EF7F36C}" dt="2024-08-12T09:18:15.056" v="331" actId="1076"/>
          <ac:spMkLst>
            <pc:docMk/>
            <pc:sldMk cId="3959111697" sldId="290"/>
            <ac:spMk id="3" creationId="{CF375DCC-97C5-01A9-3023-108FF4A5BFB1}"/>
          </ac:spMkLst>
        </pc:spChg>
        <pc:spChg chg="mod">
          <ac:chgData name="Jana Režňáková" userId="11122cba-721f-4f76-9b94-3adb2a92e2c0" providerId="ADAL" clId="{70E25B05-332A-4FCD-AA67-2D2E4EF7F36C}" dt="2024-08-12T09:18:15.056" v="331" actId="1076"/>
          <ac:spMkLst>
            <pc:docMk/>
            <pc:sldMk cId="3959111697" sldId="290"/>
            <ac:spMk id="8" creationId="{7AA05A84-0E5F-41CE-2AEB-0924FD1970BA}"/>
          </ac:spMkLst>
        </pc:spChg>
      </pc:sldChg>
      <pc:sldChg chg="modSp mod">
        <pc:chgData name="Jana Režňáková" userId="11122cba-721f-4f76-9b94-3adb2a92e2c0" providerId="ADAL" clId="{70E25B05-332A-4FCD-AA67-2D2E4EF7F36C}" dt="2024-08-12T09:24:10.573" v="414"/>
        <pc:sldMkLst>
          <pc:docMk/>
          <pc:sldMk cId="1198263623" sldId="291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198263623" sldId="291"/>
            <ac:spMk id="2" creationId="{B26A3D2B-BA4A-B028-C386-683032FE40F0}"/>
          </ac:spMkLst>
        </pc:spChg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198263623" sldId="291"/>
            <ac:spMk id="3" creationId="{571C29CD-096F-8C17-1531-DDED15C41F64}"/>
          </ac:spMkLst>
        </pc:spChg>
        <pc:spChg chg="mod">
          <ac:chgData name="Jana Režňáková" userId="11122cba-721f-4f76-9b94-3adb2a92e2c0" providerId="ADAL" clId="{70E25B05-332A-4FCD-AA67-2D2E4EF7F36C}" dt="2024-08-12T09:24:10.573" v="414"/>
          <ac:spMkLst>
            <pc:docMk/>
            <pc:sldMk cId="1198263623" sldId="291"/>
            <ac:spMk id="9" creationId="{9180F74F-7AEE-C99A-BC48-81676FB77F18}"/>
          </ac:spMkLst>
        </pc:spChg>
      </pc:sldChg>
      <pc:sldChg chg="modSp del">
        <pc:chgData name="Jana Režňáková" userId="11122cba-721f-4f76-9b94-3adb2a92e2c0" providerId="ADAL" clId="{70E25B05-332A-4FCD-AA67-2D2E4EF7F36C}" dt="2024-08-12T09:08:50.317" v="200" actId="2696"/>
        <pc:sldMkLst>
          <pc:docMk/>
          <pc:sldMk cId="2274402605" sldId="292"/>
        </pc:sldMkLst>
        <pc:spChg chg="mod">
          <ac:chgData name="Jana Režňáková" userId="11122cba-721f-4f76-9b94-3adb2a92e2c0" providerId="ADAL" clId="{70E25B05-332A-4FCD-AA67-2D2E4EF7F36C}" dt="2024-08-12T08:38:46.253" v="51"/>
          <ac:spMkLst>
            <pc:docMk/>
            <pc:sldMk cId="2274402605" sldId="292"/>
            <ac:spMk id="2" creationId="{7251F807-ACCB-0A4C-AC28-88C2D66F8ECF}"/>
          </ac:spMkLst>
        </pc:spChg>
      </pc:sldChg>
      <pc:sldChg chg="addSp delSp modSp mod setBg">
        <pc:chgData name="Jana Režňáková" userId="11122cba-721f-4f76-9b94-3adb2a92e2c0" providerId="ADAL" clId="{70E25B05-332A-4FCD-AA67-2D2E4EF7F36C}" dt="2024-08-12T10:21:26.725" v="425" actId="14100"/>
        <pc:sldMkLst>
          <pc:docMk/>
          <pc:sldMk cId="1197788964" sldId="293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197788964" sldId="293"/>
            <ac:spMk id="2" creationId="{7251F807-ACCB-0A4C-AC28-88C2D66F8ECF}"/>
          </ac:spMkLst>
        </pc:spChg>
        <pc:spChg chg="mod ord">
          <ac:chgData name="Jana Režňáková" userId="11122cba-721f-4f76-9b94-3adb2a92e2c0" providerId="ADAL" clId="{70E25B05-332A-4FCD-AA67-2D2E4EF7F36C}" dt="2024-08-12T09:08:29.043" v="196" actId="26606"/>
          <ac:spMkLst>
            <pc:docMk/>
            <pc:sldMk cId="1197788964" sldId="293"/>
            <ac:spMk id="3" creationId="{8B9D2823-8D61-8FBE-BE10-35A1D878FFE8}"/>
          </ac:spMkLst>
        </pc:spChg>
        <pc:spChg chg="mod">
          <ac:chgData name="Jana Režňáková" userId="11122cba-721f-4f76-9b94-3adb2a92e2c0" providerId="ADAL" clId="{70E25B05-332A-4FCD-AA67-2D2E4EF7F36C}" dt="2024-08-12T10:21:26.725" v="425" actId="14100"/>
          <ac:spMkLst>
            <pc:docMk/>
            <pc:sldMk cId="1197788964" sldId="293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70E25B05-332A-4FCD-AA67-2D2E4EF7F36C}" dt="2024-08-12T09:08:32.060" v="198" actId="478"/>
          <ac:spMkLst>
            <pc:docMk/>
            <pc:sldMk cId="1197788964" sldId="293"/>
            <ac:spMk id="7" creationId="{2ECB51F1-2A59-D15B-099B-312190C09AF4}"/>
          </ac:spMkLst>
        </pc:spChg>
        <pc:spChg chg="mod">
          <ac:chgData name="Jana Režňáková" userId="11122cba-721f-4f76-9b94-3adb2a92e2c0" providerId="ADAL" clId="{70E25B05-332A-4FCD-AA67-2D2E4EF7F36C}" dt="2024-08-12T09:08:29.043" v="196" actId="26606"/>
          <ac:spMkLst>
            <pc:docMk/>
            <pc:sldMk cId="1197788964" sldId="293"/>
            <ac:spMk id="8" creationId="{78DA0E89-B306-A2DF-BBE6-F1AE9B43B35A}"/>
          </ac:spMkLst>
        </pc:spChg>
        <pc:spChg chg="mod">
          <ac:chgData name="Jana Režňáková" userId="11122cba-721f-4f76-9b94-3adb2a92e2c0" providerId="ADAL" clId="{70E25B05-332A-4FCD-AA67-2D2E4EF7F36C}" dt="2024-08-12T09:24:12.869" v="415"/>
          <ac:spMkLst>
            <pc:docMk/>
            <pc:sldMk cId="1197788964" sldId="293"/>
            <ac:spMk id="9" creationId="{4C563BEE-E142-E734-5CAC-4C95B0CD704C}"/>
          </ac:spMkLst>
        </pc:spChg>
        <pc:picChg chg="add mod ord">
          <ac:chgData name="Jana Režňáková" userId="11122cba-721f-4f76-9b94-3adb2a92e2c0" providerId="ADAL" clId="{70E25B05-332A-4FCD-AA67-2D2E4EF7F36C}" dt="2024-08-12T10:10:03.533" v="419" actId="14861"/>
          <ac:picMkLst>
            <pc:docMk/>
            <pc:sldMk cId="1197788964" sldId="293"/>
            <ac:picMk id="5" creationId="{1E3996E7-1028-CBEC-D4E0-C85B371507E6}"/>
          </ac:picMkLst>
        </pc:picChg>
        <pc:picChg chg="del mod ord">
          <ac:chgData name="Jana Režňáková" userId="11122cba-721f-4f76-9b94-3adb2a92e2c0" providerId="ADAL" clId="{70E25B05-332A-4FCD-AA67-2D2E4EF7F36C}" dt="2024-08-12T09:08:30.777" v="197" actId="478"/>
          <ac:picMkLst>
            <pc:docMk/>
            <pc:sldMk cId="1197788964" sldId="293"/>
            <ac:picMk id="10" creationId="{2D8816B8-EB08-7879-84F4-755A22F448F4}"/>
          </ac:picMkLst>
        </pc:picChg>
      </pc:sldChg>
      <pc:sldChg chg="modSp mod">
        <pc:chgData name="Jana Režňáková" userId="11122cba-721f-4f76-9b94-3adb2a92e2c0" providerId="ADAL" clId="{70E25B05-332A-4FCD-AA67-2D2E4EF7F36C}" dt="2024-08-12T09:23:50.746" v="406"/>
        <pc:sldMkLst>
          <pc:docMk/>
          <pc:sldMk cId="1041301089" sldId="294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041301089" sldId="294"/>
            <ac:spMk id="2" creationId="{B26A3D2B-BA4A-B028-C386-683032FE40F0}"/>
          </ac:spMkLst>
        </pc:spChg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041301089" sldId="294"/>
            <ac:spMk id="3" creationId="{571C29CD-096F-8C17-1531-DDED15C41F64}"/>
          </ac:spMkLst>
        </pc:spChg>
        <pc:spChg chg="mod">
          <ac:chgData name="Jana Režňáková" userId="11122cba-721f-4f76-9b94-3adb2a92e2c0" providerId="ADAL" clId="{70E25B05-332A-4FCD-AA67-2D2E4EF7F36C}" dt="2024-08-12T09:23:50.746" v="406"/>
          <ac:spMkLst>
            <pc:docMk/>
            <pc:sldMk cId="1041301089" sldId="294"/>
            <ac:spMk id="9" creationId="{68D5C4FB-358E-C4FC-AFF1-591B7231CCA6}"/>
          </ac:spMkLst>
        </pc:spChg>
      </pc:sldChg>
      <pc:sldChg chg="modSp mod">
        <pc:chgData name="Jana Režňáková" userId="11122cba-721f-4f76-9b94-3adb2a92e2c0" providerId="ADAL" clId="{70E25B05-332A-4FCD-AA67-2D2E4EF7F36C}" dt="2024-08-12T09:24:03.663" v="411"/>
        <pc:sldMkLst>
          <pc:docMk/>
          <pc:sldMk cId="4169274516" sldId="295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4169274516" sldId="295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09:09:51.616" v="207" actId="113"/>
          <ac:spMkLst>
            <pc:docMk/>
            <pc:sldMk cId="4169274516" sldId="295"/>
            <ac:spMk id="4" creationId="{935F6FFC-6F6A-3221-13E3-9B66A9176B8B}"/>
          </ac:spMkLst>
        </pc:spChg>
        <pc:spChg chg="mod">
          <ac:chgData name="Jana Režňáková" userId="11122cba-721f-4f76-9b94-3adb2a92e2c0" providerId="ADAL" clId="{70E25B05-332A-4FCD-AA67-2D2E4EF7F36C}" dt="2024-08-12T09:24:03.663" v="411"/>
          <ac:spMkLst>
            <pc:docMk/>
            <pc:sldMk cId="4169274516" sldId="295"/>
            <ac:spMk id="9" creationId="{BDBB3BB9-8AE8-A8A4-C1E9-488015E6CB0C}"/>
          </ac:spMkLst>
        </pc:spChg>
      </pc:sldChg>
      <pc:sldChg chg="modSp mod">
        <pc:chgData name="Jana Režňáková" userId="11122cba-721f-4f76-9b94-3adb2a92e2c0" providerId="ADAL" clId="{70E25B05-332A-4FCD-AA67-2D2E4EF7F36C}" dt="2024-08-12T09:24:05.802" v="412"/>
        <pc:sldMkLst>
          <pc:docMk/>
          <pc:sldMk cId="2002645269" sldId="296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2002645269" sldId="296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09:09:56.106" v="208" actId="113"/>
          <ac:spMkLst>
            <pc:docMk/>
            <pc:sldMk cId="2002645269" sldId="296"/>
            <ac:spMk id="4" creationId="{935F6FFC-6F6A-3221-13E3-9B66A9176B8B}"/>
          </ac:spMkLst>
        </pc:spChg>
        <pc:spChg chg="mod">
          <ac:chgData name="Jana Režňáková" userId="11122cba-721f-4f76-9b94-3adb2a92e2c0" providerId="ADAL" clId="{70E25B05-332A-4FCD-AA67-2D2E4EF7F36C}" dt="2024-08-12T09:24:05.802" v="412"/>
          <ac:spMkLst>
            <pc:docMk/>
            <pc:sldMk cId="2002645269" sldId="296"/>
            <ac:spMk id="9" creationId="{E93CCBDE-AC8D-18E6-8E71-BA7F91FD357D}"/>
          </ac:spMkLst>
        </pc:spChg>
      </pc:sldChg>
      <pc:sldChg chg="addSp delSp modSp mod">
        <pc:chgData name="Jana Režňáková" userId="11122cba-721f-4f76-9b94-3adb2a92e2c0" providerId="ADAL" clId="{70E25B05-332A-4FCD-AA67-2D2E4EF7F36C}" dt="2024-08-12T10:35:29.536" v="443"/>
        <pc:sldMkLst>
          <pc:docMk/>
          <pc:sldMk cId="2740283597" sldId="297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2740283597" sldId="297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10:21:09.619" v="423" actId="113"/>
          <ac:spMkLst>
            <pc:docMk/>
            <pc:sldMk cId="2740283597" sldId="297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70E25B05-332A-4FCD-AA67-2D2E4EF7F36C}" dt="2024-08-12T10:35:28.712" v="442" actId="478"/>
          <ac:spMkLst>
            <pc:docMk/>
            <pc:sldMk cId="2740283597" sldId="297"/>
            <ac:spMk id="7" creationId="{5AE59E3B-812C-4261-400F-6FDFE827DA96}"/>
          </ac:spMkLst>
        </pc:spChg>
        <pc:spChg chg="add del mod">
          <ac:chgData name="Jana Režňáková" userId="11122cba-721f-4f76-9b94-3adb2a92e2c0" providerId="ADAL" clId="{70E25B05-332A-4FCD-AA67-2D2E4EF7F36C}" dt="2024-08-12T09:09:11.866" v="204" actId="478"/>
          <ac:spMkLst>
            <pc:docMk/>
            <pc:sldMk cId="2740283597" sldId="297"/>
            <ac:spMk id="7" creationId="{D88E65C8-98AB-3DA7-B4C8-EAFEAD4C88C1}"/>
          </ac:spMkLst>
        </pc:spChg>
        <pc:spChg chg="mod">
          <ac:chgData name="Jana Režňáková" userId="11122cba-721f-4f76-9b94-3adb2a92e2c0" providerId="ADAL" clId="{70E25B05-332A-4FCD-AA67-2D2E4EF7F36C}" dt="2024-08-12T09:24:08.012" v="413"/>
          <ac:spMkLst>
            <pc:docMk/>
            <pc:sldMk cId="2740283597" sldId="297"/>
            <ac:spMk id="9" creationId="{DB9F6C11-A150-42E0-D840-028F98FAE982}"/>
          </ac:spMkLst>
        </pc:spChg>
        <pc:picChg chg="add del mod">
          <ac:chgData name="Jana Režňáková" userId="11122cba-721f-4f76-9b94-3adb2a92e2c0" providerId="ADAL" clId="{70E25B05-332A-4FCD-AA67-2D2E4EF7F36C}" dt="2024-08-12T10:32:18.677" v="437" actId="478"/>
          <ac:picMkLst>
            <pc:docMk/>
            <pc:sldMk cId="2740283597" sldId="297"/>
            <ac:picMk id="5" creationId="{ED046E59-57C1-18B2-6589-9EE3D15A1351}"/>
          </ac:picMkLst>
        </pc:picChg>
        <pc:picChg chg="add del mod">
          <ac:chgData name="Jana Režňáková" userId="11122cba-721f-4f76-9b94-3adb2a92e2c0" providerId="ADAL" clId="{70E25B05-332A-4FCD-AA67-2D2E4EF7F36C}" dt="2024-08-12T10:35:27.403" v="441" actId="478"/>
          <ac:picMkLst>
            <pc:docMk/>
            <pc:sldMk cId="2740283597" sldId="297"/>
            <ac:picMk id="6" creationId="{D3BC2514-1B6F-B4D7-DBA1-B8AE14F357B0}"/>
          </ac:picMkLst>
        </pc:picChg>
        <pc:picChg chg="del">
          <ac:chgData name="Jana Režňáková" userId="11122cba-721f-4f76-9b94-3adb2a92e2c0" providerId="ADAL" clId="{70E25B05-332A-4FCD-AA67-2D2E4EF7F36C}" dt="2024-08-12T09:09:10.827" v="203" actId="478"/>
          <ac:picMkLst>
            <pc:docMk/>
            <pc:sldMk cId="2740283597" sldId="297"/>
            <ac:picMk id="10" creationId="{2D8816B8-EB08-7879-84F4-755A22F448F4}"/>
          </ac:picMkLst>
        </pc:picChg>
        <pc:picChg chg="add mod">
          <ac:chgData name="Jana Režňáková" userId="11122cba-721f-4f76-9b94-3adb2a92e2c0" providerId="ADAL" clId="{70E25B05-332A-4FCD-AA67-2D2E4EF7F36C}" dt="2024-08-12T10:35:29.536" v="443"/>
          <ac:picMkLst>
            <pc:docMk/>
            <pc:sldMk cId="2740283597" sldId="297"/>
            <ac:picMk id="10" creationId="{8CB8DDE3-2CE7-46D5-0D5A-D7358E2D9162}"/>
          </ac:picMkLst>
        </pc:picChg>
      </pc:sldChg>
      <pc:sldChg chg="modSp mod">
        <pc:chgData name="Jana Režňáková" userId="11122cba-721f-4f76-9b94-3adb2a92e2c0" providerId="ADAL" clId="{70E25B05-332A-4FCD-AA67-2D2E4EF7F36C}" dt="2024-08-12T09:23:48.537" v="405"/>
        <pc:sldMkLst>
          <pc:docMk/>
          <pc:sldMk cId="3604946193" sldId="299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3604946193" sldId="299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09:23:48.537" v="405"/>
          <ac:spMkLst>
            <pc:docMk/>
            <pc:sldMk cId="3604946193" sldId="299"/>
            <ac:spMk id="9" creationId="{13003563-9ECD-2A30-BF0A-2AA5F6A61116}"/>
          </ac:spMkLst>
        </pc:spChg>
      </pc:sldChg>
      <pc:sldChg chg="modSp mod">
        <pc:chgData name="Jana Režňáková" userId="11122cba-721f-4f76-9b94-3adb2a92e2c0" providerId="ADAL" clId="{70E25B05-332A-4FCD-AA67-2D2E4EF7F36C}" dt="2024-08-12T09:23:46.182" v="404"/>
        <pc:sldMkLst>
          <pc:docMk/>
          <pc:sldMk cId="3541672880" sldId="300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3541672880" sldId="300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09:23:46.182" v="404"/>
          <ac:spMkLst>
            <pc:docMk/>
            <pc:sldMk cId="3541672880" sldId="300"/>
            <ac:spMk id="9" creationId="{2B9E9800-8CB9-F842-1FAA-3EAB75B24D58}"/>
          </ac:spMkLst>
        </pc:spChg>
      </pc:sldChg>
      <pc:sldChg chg="modSp mod">
        <pc:chgData name="Jana Režňáková" userId="11122cba-721f-4f76-9b94-3adb2a92e2c0" providerId="ADAL" clId="{70E25B05-332A-4FCD-AA67-2D2E4EF7F36C}" dt="2024-08-12T09:23:41.529" v="402"/>
        <pc:sldMkLst>
          <pc:docMk/>
          <pc:sldMk cId="2439584814" sldId="302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2439584814" sldId="302"/>
            <ac:spMk id="2" creationId="{B26A3D2B-BA4A-B028-C386-683032FE40F0}"/>
          </ac:spMkLst>
        </pc:spChg>
        <pc:spChg chg="mod">
          <ac:chgData name="Jana Režňáková" userId="11122cba-721f-4f76-9b94-3adb2a92e2c0" providerId="ADAL" clId="{70E25B05-332A-4FCD-AA67-2D2E4EF7F36C}" dt="2024-08-12T09:19:35.763" v="348" actId="20577"/>
          <ac:spMkLst>
            <pc:docMk/>
            <pc:sldMk cId="2439584814" sldId="302"/>
            <ac:spMk id="3" creationId="{571C29CD-096F-8C17-1531-DDED15C41F64}"/>
          </ac:spMkLst>
        </pc:spChg>
        <pc:spChg chg="mod">
          <ac:chgData name="Jana Režňáková" userId="11122cba-721f-4f76-9b94-3adb2a92e2c0" providerId="ADAL" clId="{70E25B05-332A-4FCD-AA67-2D2E4EF7F36C}" dt="2024-08-12T09:23:41.529" v="402"/>
          <ac:spMkLst>
            <pc:docMk/>
            <pc:sldMk cId="2439584814" sldId="302"/>
            <ac:spMk id="9" creationId="{0D8360CF-CE97-2660-E0DA-A400DC145931}"/>
          </ac:spMkLst>
        </pc:spChg>
      </pc:sldChg>
      <pc:sldChg chg="modSp mod">
        <pc:chgData name="Jana Režňáková" userId="11122cba-721f-4f76-9b94-3adb2a92e2c0" providerId="ADAL" clId="{70E25B05-332A-4FCD-AA67-2D2E4EF7F36C}" dt="2024-08-12T09:23:59.047" v="409"/>
        <pc:sldMkLst>
          <pc:docMk/>
          <pc:sldMk cId="1701427268" sldId="303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701427268" sldId="303"/>
            <ac:spMk id="2" creationId="{B26A3D2B-BA4A-B028-C386-683032FE40F0}"/>
          </ac:spMkLst>
        </pc:spChg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701427268" sldId="303"/>
            <ac:spMk id="3" creationId="{571C29CD-096F-8C17-1531-DDED15C41F64}"/>
          </ac:spMkLst>
        </pc:spChg>
        <pc:spChg chg="mod">
          <ac:chgData name="Jana Režňáková" userId="11122cba-721f-4f76-9b94-3adb2a92e2c0" providerId="ADAL" clId="{70E25B05-332A-4FCD-AA67-2D2E4EF7F36C}" dt="2024-08-12T09:23:59.047" v="409"/>
          <ac:spMkLst>
            <pc:docMk/>
            <pc:sldMk cId="1701427268" sldId="303"/>
            <ac:spMk id="9" creationId="{70704441-E336-6918-0705-97D55D0F6444}"/>
          </ac:spMkLst>
        </pc:spChg>
      </pc:sldChg>
      <pc:sldChg chg="modSp mod">
        <pc:chgData name="Jana Režňáková" userId="11122cba-721f-4f76-9b94-3adb2a92e2c0" providerId="ADAL" clId="{70E25B05-332A-4FCD-AA67-2D2E4EF7F36C}" dt="2024-08-12T09:23:56.887" v="408"/>
        <pc:sldMkLst>
          <pc:docMk/>
          <pc:sldMk cId="319079203" sldId="304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319079203" sldId="304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09:23:56.887" v="408"/>
          <ac:spMkLst>
            <pc:docMk/>
            <pc:sldMk cId="319079203" sldId="304"/>
            <ac:spMk id="9" creationId="{445020A3-4110-C58E-F9FA-C19F3DCF91CB}"/>
          </ac:spMkLst>
        </pc:spChg>
      </pc:sldChg>
      <pc:sldChg chg="modSp">
        <pc:chgData name="Jana Režňáková" userId="11122cba-721f-4f76-9b94-3adb2a92e2c0" providerId="ADAL" clId="{70E25B05-332A-4FCD-AA67-2D2E4EF7F36C}" dt="2024-08-12T09:10:13.931" v="209"/>
        <pc:sldMkLst>
          <pc:docMk/>
          <pc:sldMk cId="1037558034" sldId="305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037558034" sldId="305"/>
            <ac:spMk id="2" creationId="{7251F807-ACCB-0A4C-AC28-88C2D66F8ECF}"/>
          </ac:spMkLst>
        </pc:spChg>
      </pc:sldChg>
      <pc:sldChg chg="addSp delSp modSp mod">
        <pc:chgData name="Jana Režňáková" userId="11122cba-721f-4f76-9b94-3adb2a92e2c0" providerId="ADAL" clId="{70E25B05-332A-4FCD-AA67-2D2E4EF7F36C}" dt="2024-08-12T10:22:23.386" v="434" actId="14861"/>
        <pc:sldMkLst>
          <pc:docMk/>
          <pc:sldMk cId="3299802436" sldId="314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3299802436" sldId="314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09:13:02.619" v="216" actId="27636"/>
          <ac:spMkLst>
            <pc:docMk/>
            <pc:sldMk cId="3299802436" sldId="314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70E25B05-332A-4FCD-AA67-2D2E4EF7F36C}" dt="2024-08-12T09:12:51.337" v="212" actId="478"/>
          <ac:spMkLst>
            <pc:docMk/>
            <pc:sldMk cId="3299802436" sldId="314"/>
            <ac:spMk id="6" creationId="{F18FE8A1-C79A-86F9-1D33-94462589A4B8}"/>
          </ac:spMkLst>
        </pc:spChg>
        <pc:spChg chg="mod">
          <ac:chgData name="Jana Režňáková" userId="11122cba-721f-4f76-9b94-3adb2a92e2c0" providerId="ADAL" clId="{70E25B05-332A-4FCD-AA67-2D2E4EF7F36C}" dt="2024-08-12T09:23:39.469" v="401"/>
          <ac:spMkLst>
            <pc:docMk/>
            <pc:sldMk cId="3299802436" sldId="314"/>
            <ac:spMk id="9" creationId="{5806C402-2575-E5B7-9061-DAD28E761AF2}"/>
          </ac:spMkLst>
        </pc:spChg>
        <pc:picChg chg="add mod">
          <ac:chgData name="Jana Režňáková" userId="11122cba-721f-4f76-9b94-3adb2a92e2c0" providerId="ADAL" clId="{70E25B05-332A-4FCD-AA67-2D2E4EF7F36C}" dt="2024-08-12T10:22:23.386" v="434" actId="14861"/>
          <ac:picMkLst>
            <pc:docMk/>
            <pc:sldMk cId="3299802436" sldId="314"/>
            <ac:picMk id="7" creationId="{FD8AFE3D-0F40-2609-0EF6-4BDE03C5A716}"/>
          </ac:picMkLst>
        </pc:picChg>
        <pc:picChg chg="del">
          <ac:chgData name="Jana Režňáková" userId="11122cba-721f-4f76-9b94-3adb2a92e2c0" providerId="ADAL" clId="{70E25B05-332A-4FCD-AA67-2D2E4EF7F36C}" dt="2024-08-12T09:12:50.433" v="211" actId="478"/>
          <ac:picMkLst>
            <pc:docMk/>
            <pc:sldMk cId="3299802436" sldId="314"/>
            <ac:picMk id="10" creationId="{2D8816B8-EB08-7879-84F4-755A22F448F4}"/>
          </ac:picMkLst>
        </pc:picChg>
      </pc:sldChg>
      <pc:sldChg chg="modSp mod">
        <pc:chgData name="Jana Režňáková" userId="11122cba-721f-4f76-9b94-3adb2a92e2c0" providerId="ADAL" clId="{70E25B05-332A-4FCD-AA67-2D2E4EF7F36C}" dt="2024-08-12T10:37:40.825" v="449" actId="20577"/>
        <pc:sldMkLst>
          <pc:docMk/>
          <pc:sldMk cId="1691394474" sldId="315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1691394474" sldId="315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10:37:40.825" v="449" actId="20577"/>
          <ac:spMkLst>
            <pc:docMk/>
            <pc:sldMk cId="1691394474" sldId="315"/>
            <ac:spMk id="4" creationId="{935F6FFC-6F6A-3221-13E3-9B66A9176B8B}"/>
          </ac:spMkLst>
        </pc:spChg>
        <pc:spChg chg="mod">
          <ac:chgData name="Jana Režňáková" userId="11122cba-721f-4f76-9b94-3adb2a92e2c0" providerId="ADAL" clId="{70E25B05-332A-4FCD-AA67-2D2E4EF7F36C}" dt="2024-08-12T09:24:01.647" v="410"/>
          <ac:spMkLst>
            <pc:docMk/>
            <pc:sldMk cId="1691394474" sldId="315"/>
            <ac:spMk id="9" creationId="{185BEB56-1F00-E64B-15B9-A9DCB6803932}"/>
          </ac:spMkLst>
        </pc:spChg>
      </pc:sldChg>
      <pc:sldChg chg="modSp mod">
        <pc:chgData name="Jana Režňáková" userId="11122cba-721f-4f76-9b94-3adb2a92e2c0" providerId="ADAL" clId="{70E25B05-332A-4FCD-AA67-2D2E4EF7F36C}" dt="2024-08-12T09:23:52.928" v="407"/>
        <pc:sldMkLst>
          <pc:docMk/>
          <pc:sldMk cId="2336350887" sldId="316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2336350887" sldId="316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09:23:52.928" v="407"/>
          <ac:spMkLst>
            <pc:docMk/>
            <pc:sldMk cId="2336350887" sldId="316"/>
            <ac:spMk id="9" creationId="{02BAD036-E093-74CF-7A4B-0C48274E9EEF}"/>
          </ac:spMkLst>
        </pc:spChg>
      </pc:sldChg>
      <pc:sldChg chg="modSp mod">
        <pc:chgData name="Jana Režňáková" userId="11122cba-721f-4f76-9b94-3adb2a92e2c0" providerId="ADAL" clId="{70E25B05-332A-4FCD-AA67-2D2E4EF7F36C}" dt="2024-08-12T09:23:43.861" v="403"/>
        <pc:sldMkLst>
          <pc:docMk/>
          <pc:sldMk cId="3812304722" sldId="317"/>
        </pc:sldMkLst>
        <pc:spChg chg="mod">
          <ac:chgData name="Jana Režňáková" userId="11122cba-721f-4f76-9b94-3adb2a92e2c0" providerId="ADAL" clId="{70E25B05-332A-4FCD-AA67-2D2E4EF7F36C}" dt="2024-08-12T09:10:13.931" v="209"/>
          <ac:spMkLst>
            <pc:docMk/>
            <pc:sldMk cId="3812304722" sldId="317"/>
            <ac:spMk id="2" creationId="{7251F807-ACCB-0A4C-AC28-88C2D66F8ECF}"/>
          </ac:spMkLst>
        </pc:spChg>
        <pc:spChg chg="mod">
          <ac:chgData name="Jana Režňáková" userId="11122cba-721f-4f76-9b94-3adb2a92e2c0" providerId="ADAL" clId="{70E25B05-332A-4FCD-AA67-2D2E4EF7F36C}" dt="2024-08-12T09:23:43.861" v="403"/>
          <ac:spMkLst>
            <pc:docMk/>
            <pc:sldMk cId="3812304722" sldId="317"/>
            <ac:spMk id="9" creationId="{63003C18-EA7D-1C5E-21B3-7282A8D2EAA2}"/>
          </ac:spMkLst>
        </pc:spChg>
      </pc:sldChg>
      <pc:sldChg chg="addSp delSp modSp new mod">
        <pc:chgData name="Jana Režňáková" userId="11122cba-721f-4f76-9b94-3adb2a92e2c0" providerId="ADAL" clId="{70E25B05-332A-4FCD-AA67-2D2E4EF7F36C}" dt="2024-08-12T11:43:41.688" v="457" actId="1076"/>
        <pc:sldMkLst>
          <pc:docMk/>
          <pc:sldMk cId="1640503827" sldId="318"/>
        </pc:sldMkLst>
        <pc:spChg chg="del">
          <ac:chgData name="Jana Režňáková" userId="11122cba-721f-4f76-9b94-3adb2a92e2c0" providerId="ADAL" clId="{70E25B05-332A-4FCD-AA67-2D2E4EF7F36C}" dt="2024-08-12T09:18:50.409" v="336" actId="478"/>
          <ac:spMkLst>
            <pc:docMk/>
            <pc:sldMk cId="1640503827" sldId="318"/>
            <ac:spMk id="2" creationId="{1700D2A8-645E-E4C7-0171-9B546AC2BB21}"/>
          </ac:spMkLst>
        </pc:spChg>
        <pc:spChg chg="add mod">
          <ac:chgData name="Jana Režňáková" userId="11122cba-721f-4f76-9b94-3adb2a92e2c0" providerId="ADAL" clId="{70E25B05-332A-4FCD-AA67-2D2E4EF7F36C}" dt="2024-08-12T11:43:38.431" v="456"/>
          <ac:spMkLst>
            <pc:docMk/>
            <pc:sldMk cId="1640503827" sldId="318"/>
            <ac:spMk id="2" creationId="{D921939D-E259-B996-CD64-6FCB0E0F52B8}"/>
          </ac:spMkLst>
        </pc:spChg>
        <pc:spChg chg="del">
          <ac:chgData name="Jana Režňáková" userId="11122cba-721f-4f76-9b94-3adb2a92e2c0" providerId="ADAL" clId="{70E25B05-332A-4FCD-AA67-2D2E4EF7F36C}" dt="2024-08-12T09:18:51.457" v="337" actId="478"/>
          <ac:spMkLst>
            <pc:docMk/>
            <pc:sldMk cId="1640503827" sldId="318"/>
            <ac:spMk id="3" creationId="{F4078375-6559-BFC5-2896-09DCC0F32CDC}"/>
          </ac:spMkLst>
        </pc:spChg>
        <pc:spChg chg="del">
          <ac:chgData name="Jana Režňáková" userId="11122cba-721f-4f76-9b94-3adb2a92e2c0" providerId="ADAL" clId="{70E25B05-332A-4FCD-AA67-2D2E4EF7F36C}" dt="2024-08-12T09:18:52.418" v="338" actId="478"/>
          <ac:spMkLst>
            <pc:docMk/>
            <pc:sldMk cId="1640503827" sldId="318"/>
            <ac:spMk id="4" creationId="{6C4A68F6-5658-FA0A-307F-711F35C27C7B}"/>
          </ac:spMkLst>
        </pc:spChg>
        <pc:spChg chg="add del">
          <ac:chgData name="Jana Režňáková" userId="11122cba-721f-4f76-9b94-3adb2a92e2c0" providerId="ADAL" clId="{70E25B05-332A-4FCD-AA67-2D2E4EF7F36C}" dt="2024-08-12T09:18:55.986" v="340" actId="478"/>
          <ac:spMkLst>
            <pc:docMk/>
            <pc:sldMk cId="1640503827" sldId="318"/>
            <ac:spMk id="9" creationId="{CC82A45A-AC04-78E3-71D6-D3346640774F}"/>
          </ac:spMkLst>
        </pc:spChg>
        <pc:spChg chg="add mod">
          <ac:chgData name="Jana Režňáková" userId="11122cba-721f-4f76-9b94-3adb2a92e2c0" providerId="ADAL" clId="{70E25B05-332A-4FCD-AA67-2D2E4EF7F36C}" dt="2024-08-12T11:43:41.688" v="457" actId="1076"/>
          <ac:spMkLst>
            <pc:docMk/>
            <pc:sldMk cId="1640503827" sldId="318"/>
            <ac:spMk id="10" creationId="{2455D886-FC0D-D3A6-E267-9126FF09051E}"/>
          </ac:spMkLst>
        </pc:spChg>
        <pc:spChg chg="add del mod">
          <ac:chgData name="Jana Režňáková" userId="11122cba-721f-4f76-9b94-3adb2a92e2c0" providerId="ADAL" clId="{70E25B05-332A-4FCD-AA67-2D2E4EF7F36C}" dt="2024-08-12T09:19:39.410" v="349" actId="478"/>
          <ac:spMkLst>
            <pc:docMk/>
            <pc:sldMk cId="1640503827" sldId="318"/>
            <ac:spMk id="11" creationId="{FCEE6D52-A889-D5AF-E07C-220E9816E9E3}"/>
          </ac:spMkLst>
        </pc:spChg>
        <pc:spChg chg="add del mod ord">
          <ac:chgData name="Jana Režňáková" userId="11122cba-721f-4f76-9b94-3adb2a92e2c0" providerId="ADAL" clId="{70E25B05-332A-4FCD-AA67-2D2E4EF7F36C}" dt="2024-08-12T11:43:33.025" v="452" actId="478"/>
          <ac:spMkLst>
            <pc:docMk/>
            <pc:sldMk cId="1640503827" sldId="318"/>
            <ac:spMk id="18" creationId="{446D6BA9-FC04-18E4-9BC2-6AB8707B03E9}"/>
          </ac:spMkLst>
        </pc:spChg>
        <pc:picChg chg="add mod">
          <ac:chgData name="Jana Režňáková" userId="11122cba-721f-4f76-9b94-3adb2a92e2c0" providerId="ADAL" clId="{70E25B05-332A-4FCD-AA67-2D2E4EF7F36C}" dt="2024-08-12T11:43:38.431" v="456"/>
          <ac:picMkLst>
            <pc:docMk/>
            <pc:sldMk cId="1640503827" sldId="318"/>
            <ac:picMk id="3" creationId="{918A05BD-A73E-35D4-E57E-FDBAD192E08C}"/>
          </ac:picMkLst>
        </pc:picChg>
        <pc:picChg chg="add mod">
          <ac:chgData name="Jana Režňáková" userId="11122cba-721f-4f76-9b94-3adb2a92e2c0" providerId="ADAL" clId="{70E25B05-332A-4FCD-AA67-2D2E4EF7F36C}" dt="2024-08-12T11:43:38.431" v="456"/>
          <ac:picMkLst>
            <pc:docMk/>
            <pc:sldMk cId="1640503827" sldId="318"/>
            <ac:picMk id="4" creationId="{3B6E1A3E-6B6B-6EE1-BBA9-3AB35761E38B}"/>
          </ac:picMkLst>
        </pc:picChg>
        <pc:picChg chg="add mod">
          <ac:chgData name="Jana Režňáková" userId="11122cba-721f-4f76-9b94-3adb2a92e2c0" providerId="ADAL" clId="{70E25B05-332A-4FCD-AA67-2D2E4EF7F36C}" dt="2024-08-12T11:43:38.431" v="456"/>
          <ac:picMkLst>
            <pc:docMk/>
            <pc:sldMk cId="1640503827" sldId="318"/>
            <ac:picMk id="8" creationId="{4A342CCA-EF60-BC90-C416-66C61F85C3FD}"/>
          </ac:picMkLst>
        </pc:picChg>
        <pc:picChg chg="add mod">
          <ac:chgData name="Jana Režňáková" userId="11122cba-721f-4f76-9b94-3adb2a92e2c0" providerId="ADAL" clId="{70E25B05-332A-4FCD-AA67-2D2E4EF7F36C}" dt="2024-08-12T11:43:38.431" v="456"/>
          <ac:picMkLst>
            <pc:docMk/>
            <pc:sldMk cId="1640503827" sldId="318"/>
            <ac:picMk id="9" creationId="{0DFB995F-B240-E8A1-7B6F-B4990340C3C9}"/>
          </ac:picMkLst>
        </pc:picChg>
        <pc:picChg chg="add mod">
          <ac:chgData name="Jana Režňáková" userId="11122cba-721f-4f76-9b94-3adb2a92e2c0" providerId="ADAL" clId="{70E25B05-332A-4FCD-AA67-2D2E4EF7F36C}" dt="2024-08-12T11:43:38.431" v="456"/>
          <ac:picMkLst>
            <pc:docMk/>
            <pc:sldMk cId="1640503827" sldId="318"/>
            <ac:picMk id="11" creationId="{F953CDFE-D92E-C0A3-B35A-D0F8AA9CE64E}"/>
          </ac:picMkLst>
        </pc:picChg>
        <pc:picChg chg="add mod">
          <ac:chgData name="Jana Režňáková" userId="11122cba-721f-4f76-9b94-3adb2a92e2c0" providerId="ADAL" clId="{70E25B05-332A-4FCD-AA67-2D2E4EF7F36C}" dt="2024-08-12T11:43:38.431" v="456"/>
          <ac:picMkLst>
            <pc:docMk/>
            <pc:sldMk cId="1640503827" sldId="318"/>
            <ac:picMk id="12" creationId="{2193C3D6-0127-DD4C-44F5-E6585E9B8B1C}"/>
          </ac:picMkLst>
        </pc:picChg>
        <pc:picChg chg="add del mod">
          <ac:chgData name="Jana Režňáková" userId="11122cba-721f-4f76-9b94-3adb2a92e2c0" providerId="ADAL" clId="{70E25B05-332A-4FCD-AA67-2D2E4EF7F36C}" dt="2024-08-12T11:43:34.641" v="454" actId="478"/>
          <ac:picMkLst>
            <pc:docMk/>
            <pc:sldMk cId="1640503827" sldId="318"/>
            <ac:picMk id="13" creationId="{7B7E33D9-B3FB-26FB-BF36-AE48C389BBF1}"/>
          </ac:picMkLst>
        </pc:picChg>
        <pc:picChg chg="add del mod">
          <ac:chgData name="Jana Režňáková" userId="11122cba-721f-4f76-9b94-3adb2a92e2c0" providerId="ADAL" clId="{70E25B05-332A-4FCD-AA67-2D2E4EF7F36C}" dt="2024-08-12T09:22:54.936" v="379" actId="478"/>
          <ac:picMkLst>
            <pc:docMk/>
            <pc:sldMk cId="1640503827" sldId="318"/>
            <ac:picMk id="15" creationId="{C236BE61-9B35-A530-FD84-0F6019A9033D}"/>
          </ac:picMkLst>
        </pc:picChg>
        <pc:picChg chg="add del mod">
          <ac:chgData name="Jana Režňáková" userId="11122cba-721f-4f76-9b94-3adb2a92e2c0" providerId="ADAL" clId="{70E25B05-332A-4FCD-AA67-2D2E4EF7F36C}" dt="2024-08-12T11:43:32.489" v="451" actId="478"/>
          <ac:picMkLst>
            <pc:docMk/>
            <pc:sldMk cId="1640503827" sldId="318"/>
            <ac:picMk id="17" creationId="{024EC3FF-AE58-C47E-F6B3-4E3F81C12A24}"/>
          </ac:picMkLst>
        </pc:picChg>
        <pc:picChg chg="add del mod">
          <ac:chgData name="Jana Režňáková" userId="11122cba-721f-4f76-9b94-3adb2a92e2c0" providerId="ADAL" clId="{70E25B05-332A-4FCD-AA67-2D2E4EF7F36C}" dt="2024-08-12T11:43:31.981" v="450" actId="478"/>
          <ac:picMkLst>
            <pc:docMk/>
            <pc:sldMk cId="1640503827" sldId="318"/>
            <ac:picMk id="20" creationId="{69280E4C-90CE-2DEB-EDE6-AC28D2407598}"/>
          </ac:picMkLst>
        </pc:picChg>
        <pc:picChg chg="add del mod">
          <ac:chgData name="Jana Režňáková" userId="11122cba-721f-4f76-9b94-3adb2a92e2c0" providerId="ADAL" clId="{70E25B05-332A-4FCD-AA67-2D2E4EF7F36C}" dt="2024-08-12T11:43:33.802" v="453" actId="478"/>
          <ac:picMkLst>
            <pc:docMk/>
            <pc:sldMk cId="1640503827" sldId="318"/>
            <ac:picMk id="22" creationId="{A1DAECE9-1674-58A0-AF58-AEE1A9FB594A}"/>
          </ac:picMkLst>
        </pc:picChg>
      </pc:sldChg>
      <pc:sldChg chg="new del">
        <pc:chgData name="Jana Režňáková" userId="11122cba-721f-4f76-9b94-3adb2a92e2c0" providerId="ADAL" clId="{70E25B05-332A-4FCD-AA67-2D2E4EF7F36C}" dt="2024-08-12T09:18:35.316" v="334" actId="680"/>
        <pc:sldMkLst>
          <pc:docMk/>
          <pc:sldMk cId="2425464111" sldId="318"/>
        </pc:sldMkLst>
      </pc:sldChg>
      <pc:sldChg chg="modSp mod">
        <pc:chgData name="Jana Režňáková" userId="11122cba-721f-4f76-9b94-3adb2a92e2c0" providerId="ADAL" clId="{70E25B05-332A-4FCD-AA67-2D2E4EF7F36C}" dt="2024-08-16T09:53:47.310" v="459" actId="27636"/>
        <pc:sldMkLst>
          <pc:docMk/>
          <pc:sldMk cId="1132632082" sldId="319"/>
        </pc:sldMkLst>
        <pc:spChg chg="mod">
          <ac:chgData name="Jana Režňáková" userId="11122cba-721f-4f76-9b94-3adb2a92e2c0" providerId="ADAL" clId="{70E25B05-332A-4FCD-AA67-2D2E4EF7F36C}" dt="2024-08-16T09:53:47.310" v="459" actId="27636"/>
          <ac:spMkLst>
            <pc:docMk/>
            <pc:sldMk cId="1132632082" sldId="319"/>
            <ac:spMk id="4" creationId="{935F6FFC-6F6A-3221-13E3-9B66A9176B8B}"/>
          </ac:spMkLst>
        </pc:spChg>
      </pc:sldChg>
      <pc:sldMasterChg chg="modSp mod modSldLayout">
        <pc:chgData name="Jana Režňáková" userId="11122cba-721f-4f76-9b94-3adb2a92e2c0" providerId="ADAL" clId="{70E25B05-332A-4FCD-AA67-2D2E4EF7F36C}" dt="2024-08-12T08:47:52.926" v="98"/>
        <pc:sldMasterMkLst>
          <pc:docMk/>
          <pc:sldMasterMk cId="1989810933" sldId="2147483678"/>
        </pc:sldMasterMkLst>
        <pc:spChg chg="mod">
          <ac:chgData name="Jana Režňáková" userId="11122cba-721f-4f76-9b94-3adb2a92e2c0" providerId="ADAL" clId="{70E25B05-332A-4FCD-AA67-2D2E4EF7F36C}" dt="2024-08-12T08:45:14.321" v="70" actId="20577"/>
          <ac:spMkLst>
            <pc:docMk/>
            <pc:sldMasterMk cId="1989810933" sldId="2147483678"/>
            <ac:spMk id="5" creationId="{00000000-0000-0000-0000-000000000000}"/>
          </ac:spMkLst>
        </pc:spChg>
        <pc:sldLayoutChg chg="modSp mod">
          <pc:chgData name="Jana Režňáková" userId="11122cba-721f-4f76-9b94-3adb2a92e2c0" providerId="ADAL" clId="{70E25B05-332A-4FCD-AA67-2D2E4EF7F36C}" dt="2024-08-12T08:47:52.926" v="98"/>
          <pc:sldLayoutMkLst>
            <pc:docMk/>
            <pc:sldMasterMk cId="1989810933" sldId="2147483678"/>
            <pc:sldLayoutMk cId="1112917734" sldId="2147483666"/>
          </pc:sldLayoutMkLst>
          <pc:spChg chg="mod">
            <ac:chgData name="Jana Režňáková" userId="11122cba-721f-4f76-9b94-3adb2a92e2c0" providerId="ADAL" clId="{70E25B05-332A-4FCD-AA67-2D2E4EF7F36C}" dt="2024-08-12T08:47:52.926" v="98"/>
            <ac:spMkLst>
              <pc:docMk/>
              <pc:sldMasterMk cId="1989810933" sldId="2147483678"/>
              <pc:sldLayoutMk cId="1112917734" sldId="2147483666"/>
              <ac:spMk id="4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6:59.763" v="82"/>
          <pc:sldLayoutMkLst>
            <pc:docMk/>
            <pc:sldMasterMk cId="1989810933" sldId="2147483678"/>
            <pc:sldLayoutMk cId="3982562763" sldId="2147483679"/>
          </pc:sldLayoutMkLst>
          <pc:spChg chg="mod">
            <ac:chgData name="Jana Režňáková" userId="11122cba-721f-4f76-9b94-3adb2a92e2c0" providerId="ADAL" clId="{70E25B05-332A-4FCD-AA67-2D2E4EF7F36C}" dt="2024-08-12T08:46:59.763" v="82"/>
            <ac:spMkLst>
              <pc:docMk/>
              <pc:sldMasterMk cId="1989810933" sldId="2147483678"/>
              <pc:sldLayoutMk cId="3982562763" sldId="2147483679"/>
              <ac:spMk id="6" creationId="{45D36C9F-517D-6D44-BE2D-F6E8125F41D3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5:38.207" v="81" actId="20577"/>
          <pc:sldLayoutMkLst>
            <pc:docMk/>
            <pc:sldMasterMk cId="1989810933" sldId="2147483678"/>
            <pc:sldLayoutMk cId="70611058" sldId="2147483680"/>
          </pc:sldLayoutMkLst>
          <pc:spChg chg="mod">
            <ac:chgData name="Jana Režňáková" userId="11122cba-721f-4f76-9b94-3adb2a92e2c0" providerId="ADAL" clId="{70E25B05-332A-4FCD-AA67-2D2E4EF7F36C}" dt="2024-08-12T08:45:38.207" v="81" actId="20577"/>
            <ac:spMkLst>
              <pc:docMk/>
              <pc:sldMasterMk cId="1989810933" sldId="2147483678"/>
              <pc:sldLayoutMk cId="70611058" sldId="2147483680"/>
              <ac:spMk id="8" creationId="{AF08A4FA-0BBE-3C4A-C6A9-A50C5086D4C6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15.242" v="84"/>
          <pc:sldLayoutMkLst>
            <pc:docMk/>
            <pc:sldMasterMk cId="1989810933" sldId="2147483678"/>
            <pc:sldLayoutMk cId="2704304023" sldId="2147483681"/>
          </pc:sldLayoutMkLst>
          <pc:spChg chg="mod">
            <ac:chgData name="Jana Režňáková" userId="11122cba-721f-4f76-9b94-3adb2a92e2c0" providerId="ADAL" clId="{70E25B05-332A-4FCD-AA67-2D2E4EF7F36C}" dt="2024-08-12T08:47:15.242" v="84"/>
            <ac:spMkLst>
              <pc:docMk/>
              <pc:sldMasterMk cId="1989810933" sldId="2147483678"/>
              <pc:sldLayoutMk cId="2704304023" sldId="2147483681"/>
              <ac:spMk id="4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21.402" v="85"/>
          <pc:sldLayoutMkLst>
            <pc:docMk/>
            <pc:sldMasterMk cId="1989810933" sldId="2147483678"/>
            <pc:sldLayoutMk cId="3723891471" sldId="2147483682"/>
          </pc:sldLayoutMkLst>
          <pc:spChg chg="mod">
            <ac:chgData name="Jana Režňáková" userId="11122cba-721f-4f76-9b94-3adb2a92e2c0" providerId="ADAL" clId="{70E25B05-332A-4FCD-AA67-2D2E4EF7F36C}" dt="2024-08-12T08:47:21.402" v="85"/>
            <ac:spMkLst>
              <pc:docMk/>
              <pc:sldMasterMk cId="1989810933" sldId="2147483678"/>
              <pc:sldLayoutMk cId="3723891471" sldId="2147483682"/>
              <ac:spMk id="6" creationId="{C0998AA2-1402-284B-3D39-616033064DA1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23.860" v="86"/>
          <pc:sldLayoutMkLst>
            <pc:docMk/>
            <pc:sldMasterMk cId="1989810933" sldId="2147483678"/>
            <pc:sldLayoutMk cId="3415189131" sldId="2147483683"/>
          </pc:sldLayoutMkLst>
          <pc:spChg chg="mod">
            <ac:chgData name="Jana Režňáková" userId="11122cba-721f-4f76-9b94-3adb2a92e2c0" providerId="ADAL" clId="{70E25B05-332A-4FCD-AA67-2D2E4EF7F36C}" dt="2024-08-12T08:47:23.860" v="86"/>
            <ac:spMkLst>
              <pc:docMk/>
              <pc:sldMasterMk cId="1989810933" sldId="2147483678"/>
              <pc:sldLayoutMk cId="3415189131" sldId="2147483683"/>
              <ac:spMk id="5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25.891" v="87"/>
          <pc:sldLayoutMkLst>
            <pc:docMk/>
            <pc:sldMasterMk cId="1989810933" sldId="2147483678"/>
            <pc:sldLayoutMk cId="707646244" sldId="2147483684"/>
          </pc:sldLayoutMkLst>
          <pc:spChg chg="mod">
            <ac:chgData name="Jana Režňáková" userId="11122cba-721f-4f76-9b94-3adb2a92e2c0" providerId="ADAL" clId="{70E25B05-332A-4FCD-AA67-2D2E4EF7F36C}" dt="2024-08-12T08:47:25.891" v="87"/>
            <ac:spMkLst>
              <pc:docMk/>
              <pc:sldMasterMk cId="1989810933" sldId="2147483678"/>
              <pc:sldLayoutMk cId="707646244" sldId="2147483684"/>
              <ac:spMk id="6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28.055" v="88"/>
          <pc:sldLayoutMkLst>
            <pc:docMk/>
            <pc:sldMasterMk cId="1989810933" sldId="2147483678"/>
            <pc:sldLayoutMk cId="3325943202" sldId="2147483685"/>
          </pc:sldLayoutMkLst>
          <pc:spChg chg="mod">
            <ac:chgData name="Jana Režňáková" userId="11122cba-721f-4f76-9b94-3adb2a92e2c0" providerId="ADAL" clId="{70E25B05-332A-4FCD-AA67-2D2E4EF7F36C}" dt="2024-08-12T08:47:28.055" v="88"/>
            <ac:spMkLst>
              <pc:docMk/>
              <pc:sldMasterMk cId="1989810933" sldId="2147483678"/>
              <pc:sldLayoutMk cId="3325943202" sldId="2147483685"/>
              <ac:spMk id="8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33.073" v="89"/>
          <pc:sldLayoutMkLst>
            <pc:docMk/>
            <pc:sldMasterMk cId="1989810933" sldId="2147483678"/>
            <pc:sldLayoutMk cId="670805865" sldId="2147483687"/>
          </pc:sldLayoutMkLst>
          <pc:spChg chg="mod">
            <ac:chgData name="Jana Režňáková" userId="11122cba-721f-4f76-9b94-3adb2a92e2c0" providerId="ADAL" clId="{70E25B05-332A-4FCD-AA67-2D2E4EF7F36C}" dt="2024-08-12T08:47:33.073" v="89"/>
            <ac:spMkLst>
              <pc:docMk/>
              <pc:sldMasterMk cId="1989810933" sldId="2147483678"/>
              <pc:sldLayoutMk cId="670805865" sldId="2147483687"/>
              <ac:spMk id="6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35.503" v="90"/>
          <pc:sldLayoutMkLst>
            <pc:docMk/>
            <pc:sldMasterMk cId="1989810933" sldId="2147483678"/>
            <pc:sldLayoutMk cId="1843343245" sldId="2147483688"/>
          </pc:sldLayoutMkLst>
          <pc:spChg chg="mod">
            <ac:chgData name="Jana Režňáková" userId="11122cba-721f-4f76-9b94-3adb2a92e2c0" providerId="ADAL" clId="{70E25B05-332A-4FCD-AA67-2D2E4EF7F36C}" dt="2024-08-12T08:47:35.503" v="90"/>
            <ac:spMkLst>
              <pc:docMk/>
              <pc:sldMasterMk cId="1989810933" sldId="2147483678"/>
              <pc:sldLayoutMk cId="1843343245" sldId="2147483688"/>
              <ac:spMk id="6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37.720" v="91"/>
          <pc:sldLayoutMkLst>
            <pc:docMk/>
            <pc:sldMasterMk cId="1989810933" sldId="2147483678"/>
            <pc:sldLayoutMk cId="404278490" sldId="2147483689"/>
          </pc:sldLayoutMkLst>
          <pc:spChg chg="mod">
            <ac:chgData name="Jana Režňáková" userId="11122cba-721f-4f76-9b94-3adb2a92e2c0" providerId="ADAL" clId="{70E25B05-332A-4FCD-AA67-2D2E4EF7F36C}" dt="2024-08-12T08:47:37.720" v="91"/>
            <ac:spMkLst>
              <pc:docMk/>
              <pc:sldMasterMk cId="1989810933" sldId="2147483678"/>
              <pc:sldLayoutMk cId="404278490" sldId="2147483689"/>
              <ac:spMk id="5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40.216" v="92"/>
          <pc:sldLayoutMkLst>
            <pc:docMk/>
            <pc:sldMasterMk cId="1989810933" sldId="2147483678"/>
            <pc:sldLayoutMk cId="1063353610" sldId="2147483690"/>
          </pc:sldLayoutMkLst>
          <pc:spChg chg="mod">
            <ac:chgData name="Jana Režňáková" userId="11122cba-721f-4f76-9b94-3adb2a92e2c0" providerId="ADAL" clId="{70E25B05-332A-4FCD-AA67-2D2E4EF7F36C}" dt="2024-08-12T08:47:40.216" v="92"/>
            <ac:spMkLst>
              <pc:docMk/>
              <pc:sldMasterMk cId="1989810933" sldId="2147483678"/>
              <pc:sldLayoutMk cId="1063353610" sldId="2147483690"/>
              <ac:spMk id="5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42.311" v="93"/>
          <pc:sldLayoutMkLst>
            <pc:docMk/>
            <pc:sldMasterMk cId="1989810933" sldId="2147483678"/>
            <pc:sldLayoutMk cId="2482064055" sldId="2147483691"/>
          </pc:sldLayoutMkLst>
          <pc:spChg chg="mod">
            <ac:chgData name="Jana Režňáková" userId="11122cba-721f-4f76-9b94-3adb2a92e2c0" providerId="ADAL" clId="{70E25B05-332A-4FCD-AA67-2D2E4EF7F36C}" dt="2024-08-12T08:47:42.311" v="93"/>
            <ac:spMkLst>
              <pc:docMk/>
              <pc:sldMasterMk cId="1989810933" sldId="2147483678"/>
              <pc:sldLayoutMk cId="2482064055" sldId="2147483691"/>
              <ac:spMk id="5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44.509" v="94"/>
          <pc:sldLayoutMkLst>
            <pc:docMk/>
            <pc:sldMasterMk cId="1989810933" sldId="2147483678"/>
            <pc:sldLayoutMk cId="2394177716" sldId="2147483692"/>
          </pc:sldLayoutMkLst>
          <pc:spChg chg="mod">
            <ac:chgData name="Jana Režňáková" userId="11122cba-721f-4f76-9b94-3adb2a92e2c0" providerId="ADAL" clId="{70E25B05-332A-4FCD-AA67-2D2E4EF7F36C}" dt="2024-08-12T08:47:44.509" v="94"/>
            <ac:spMkLst>
              <pc:docMk/>
              <pc:sldMasterMk cId="1989810933" sldId="2147483678"/>
              <pc:sldLayoutMk cId="2394177716" sldId="2147483692"/>
              <ac:spMk id="5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46.515" v="95"/>
          <pc:sldLayoutMkLst>
            <pc:docMk/>
            <pc:sldMasterMk cId="1989810933" sldId="2147483678"/>
            <pc:sldLayoutMk cId="4012981869" sldId="2147483693"/>
          </pc:sldLayoutMkLst>
          <pc:spChg chg="mod">
            <ac:chgData name="Jana Režňáková" userId="11122cba-721f-4f76-9b94-3adb2a92e2c0" providerId="ADAL" clId="{70E25B05-332A-4FCD-AA67-2D2E4EF7F36C}" dt="2024-08-12T08:47:46.515" v="95"/>
            <ac:spMkLst>
              <pc:docMk/>
              <pc:sldMasterMk cId="1989810933" sldId="2147483678"/>
              <pc:sldLayoutMk cId="4012981869" sldId="2147483693"/>
              <ac:spMk id="5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48.894" v="96"/>
          <pc:sldLayoutMkLst>
            <pc:docMk/>
            <pc:sldMasterMk cId="1989810933" sldId="2147483678"/>
            <pc:sldLayoutMk cId="1007541962" sldId="2147483694"/>
          </pc:sldLayoutMkLst>
          <pc:spChg chg="mod">
            <ac:chgData name="Jana Režňáková" userId="11122cba-721f-4f76-9b94-3adb2a92e2c0" providerId="ADAL" clId="{70E25B05-332A-4FCD-AA67-2D2E4EF7F36C}" dt="2024-08-12T08:47:48.894" v="96"/>
            <ac:spMkLst>
              <pc:docMk/>
              <pc:sldMasterMk cId="1989810933" sldId="2147483678"/>
              <pc:sldLayoutMk cId="1007541962" sldId="2147483694"/>
              <ac:spMk id="5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50.821" v="97"/>
          <pc:sldLayoutMkLst>
            <pc:docMk/>
            <pc:sldMasterMk cId="1989810933" sldId="2147483678"/>
            <pc:sldLayoutMk cId="3550541088" sldId="2147483695"/>
          </pc:sldLayoutMkLst>
          <pc:spChg chg="mod">
            <ac:chgData name="Jana Režňáková" userId="11122cba-721f-4f76-9b94-3adb2a92e2c0" providerId="ADAL" clId="{70E25B05-332A-4FCD-AA67-2D2E4EF7F36C}" dt="2024-08-12T08:47:50.821" v="97"/>
            <ac:spMkLst>
              <pc:docMk/>
              <pc:sldMasterMk cId="1989810933" sldId="2147483678"/>
              <pc:sldLayoutMk cId="3550541088" sldId="2147483695"/>
              <ac:spMk id="5" creationId="{00000000-0000-0000-0000-000000000000}"/>
            </ac:spMkLst>
          </pc:spChg>
        </pc:sldLayoutChg>
        <pc:sldLayoutChg chg="modSp mod">
          <pc:chgData name="Jana Režňáková" userId="11122cba-721f-4f76-9b94-3adb2a92e2c0" providerId="ADAL" clId="{70E25B05-332A-4FCD-AA67-2D2E4EF7F36C}" dt="2024-08-12T08:47:04.266" v="83"/>
          <pc:sldLayoutMkLst>
            <pc:docMk/>
            <pc:sldMasterMk cId="1989810933" sldId="2147483678"/>
            <pc:sldLayoutMk cId="903286032" sldId="2147483696"/>
          </pc:sldLayoutMkLst>
          <pc:spChg chg="mod">
            <ac:chgData name="Jana Režňáková" userId="11122cba-721f-4f76-9b94-3adb2a92e2c0" providerId="ADAL" clId="{70E25B05-332A-4FCD-AA67-2D2E4EF7F36C}" dt="2024-08-12T08:47:04.266" v="83"/>
            <ac:spMkLst>
              <pc:docMk/>
              <pc:sldMasterMk cId="1989810933" sldId="2147483678"/>
              <pc:sldLayoutMk cId="903286032" sldId="2147483696"/>
              <ac:spMk id="4" creationId="{A7909A88-CFA0-F504-5532-B050070E5998}"/>
            </ac:spMkLst>
          </pc:spChg>
        </pc:sldLayoutChg>
      </pc:sldMasterChg>
    </pc:docChg>
  </pc:docChgLst>
  <pc:docChgLst>
    <pc:chgData name="Michaela Stašová" userId="5e29701e-1f49-4fab-a555-f92d55c9778a" providerId="ADAL" clId="{C02624BC-D827-40F4-ACAF-A22424F05FB1}"/>
    <pc:docChg chg="undo custSel addSld delSld modSld sldOrd">
      <pc:chgData name="Michaela Stašová" userId="5e29701e-1f49-4fab-a555-f92d55c9778a" providerId="ADAL" clId="{C02624BC-D827-40F4-ACAF-A22424F05FB1}" dt="2024-08-16T10:48:48.729" v="3921" actId="20577"/>
      <pc:docMkLst>
        <pc:docMk/>
      </pc:docMkLst>
      <pc:sldChg chg="modSp mod">
        <pc:chgData name="Michaela Stašová" userId="5e29701e-1f49-4fab-a555-f92d55c9778a" providerId="ADAL" clId="{C02624BC-D827-40F4-ACAF-A22424F05FB1}" dt="2024-08-16T09:44:08.625" v="3756" actId="20577"/>
        <pc:sldMkLst>
          <pc:docMk/>
          <pc:sldMk cId="4172229469" sldId="288"/>
        </pc:sldMkLst>
        <pc:spChg chg="mod">
          <ac:chgData name="Michaela Stašová" userId="5e29701e-1f49-4fab-a555-f92d55c9778a" providerId="ADAL" clId="{C02624BC-D827-40F4-ACAF-A22424F05FB1}" dt="2024-08-16T09:44:08.625" v="3756" actId="20577"/>
          <ac:spMkLst>
            <pc:docMk/>
            <pc:sldMk cId="4172229469" sldId="288"/>
            <ac:spMk id="4" creationId="{935F6FFC-6F6A-3221-13E3-9B66A9176B8B}"/>
          </ac:spMkLst>
        </pc:spChg>
      </pc:sldChg>
      <pc:sldChg chg="modSp mod">
        <pc:chgData name="Michaela Stašová" userId="5e29701e-1f49-4fab-a555-f92d55c9778a" providerId="ADAL" clId="{C02624BC-D827-40F4-ACAF-A22424F05FB1}" dt="2024-08-16T09:31:28.678" v="3743" actId="14826"/>
        <pc:sldMkLst>
          <pc:docMk/>
          <pc:sldMk cId="4169274516" sldId="295"/>
        </pc:sldMkLst>
        <pc:picChg chg="mod">
          <ac:chgData name="Michaela Stašová" userId="5e29701e-1f49-4fab-a555-f92d55c9778a" providerId="ADAL" clId="{C02624BC-D827-40F4-ACAF-A22424F05FB1}" dt="2024-08-16T09:31:28.678" v="3743" actId="14826"/>
          <ac:picMkLst>
            <pc:docMk/>
            <pc:sldMk cId="4169274516" sldId="295"/>
            <ac:picMk id="10" creationId="{2D8816B8-EB08-7879-84F4-755A22F448F4}"/>
          </ac:picMkLst>
        </pc:picChg>
      </pc:sldChg>
      <pc:sldChg chg="modSp">
        <pc:chgData name="Michaela Stašová" userId="5e29701e-1f49-4fab-a555-f92d55c9778a" providerId="ADAL" clId="{C02624BC-D827-40F4-ACAF-A22424F05FB1}" dt="2024-08-16T09:31:00.791" v="3740" actId="14826"/>
        <pc:sldMkLst>
          <pc:docMk/>
          <pc:sldMk cId="2002645269" sldId="296"/>
        </pc:sldMkLst>
        <pc:picChg chg="mod">
          <ac:chgData name="Michaela Stašová" userId="5e29701e-1f49-4fab-a555-f92d55c9778a" providerId="ADAL" clId="{C02624BC-D827-40F4-ACAF-A22424F05FB1}" dt="2024-08-16T09:31:00.791" v="3740" actId="14826"/>
          <ac:picMkLst>
            <pc:docMk/>
            <pc:sldMk cId="2002645269" sldId="296"/>
            <ac:picMk id="10" creationId="{2D8816B8-EB08-7879-84F4-755A22F448F4}"/>
          </ac:picMkLst>
        </pc:picChg>
      </pc:sldChg>
      <pc:sldChg chg="modSp">
        <pc:chgData name="Michaela Stašová" userId="5e29701e-1f49-4fab-a555-f92d55c9778a" providerId="ADAL" clId="{C02624BC-D827-40F4-ACAF-A22424F05FB1}" dt="2024-08-16T09:30:48.596" v="3739" actId="14826"/>
        <pc:sldMkLst>
          <pc:docMk/>
          <pc:sldMk cId="2740283597" sldId="297"/>
        </pc:sldMkLst>
        <pc:picChg chg="mod">
          <ac:chgData name="Michaela Stašová" userId="5e29701e-1f49-4fab-a555-f92d55c9778a" providerId="ADAL" clId="{C02624BC-D827-40F4-ACAF-A22424F05FB1}" dt="2024-08-16T09:30:48.596" v="3739" actId="14826"/>
          <ac:picMkLst>
            <pc:docMk/>
            <pc:sldMk cId="2740283597" sldId="297"/>
            <ac:picMk id="10" creationId="{8CB8DDE3-2CE7-46D5-0D5A-D7358E2D9162}"/>
          </ac:picMkLst>
        </pc:picChg>
      </pc:sldChg>
      <pc:sldChg chg="del">
        <pc:chgData name="Michaela Stašová" userId="5e29701e-1f49-4fab-a555-f92d55c9778a" providerId="ADAL" clId="{C02624BC-D827-40F4-ACAF-A22424F05FB1}" dt="2024-08-16T07:11:38.451" v="1954" actId="2696"/>
        <pc:sldMkLst>
          <pc:docMk/>
          <pc:sldMk cId="3604946193" sldId="299"/>
        </pc:sldMkLst>
      </pc:sldChg>
      <pc:sldChg chg="del">
        <pc:chgData name="Michaela Stašová" userId="5e29701e-1f49-4fab-a555-f92d55c9778a" providerId="ADAL" clId="{C02624BC-D827-40F4-ACAF-A22424F05FB1}" dt="2024-08-16T07:11:41.450" v="1955" actId="2696"/>
        <pc:sldMkLst>
          <pc:docMk/>
          <pc:sldMk cId="3541672880" sldId="300"/>
        </pc:sldMkLst>
      </pc:sldChg>
      <pc:sldChg chg="modSp mod">
        <pc:chgData name="Michaela Stašová" userId="5e29701e-1f49-4fab-a555-f92d55c9778a" providerId="ADAL" clId="{C02624BC-D827-40F4-ACAF-A22424F05FB1}" dt="2024-08-16T10:09:12.351" v="3840" actId="20577"/>
        <pc:sldMkLst>
          <pc:docMk/>
          <pc:sldMk cId="1701427268" sldId="303"/>
        </pc:sldMkLst>
        <pc:spChg chg="mod">
          <ac:chgData name="Michaela Stašová" userId="5e29701e-1f49-4fab-a555-f92d55c9778a" providerId="ADAL" clId="{C02624BC-D827-40F4-ACAF-A22424F05FB1}" dt="2024-08-16T10:09:12.351" v="3840" actId="20577"/>
          <ac:spMkLst>
            <pc:docMk/>
            <pc:sldMk cId="1701427268" sldId="303"/>
            <ac:spMk id="2" creationId="{B26A3D2B-BA4A-B028-C386-683032FE40F0}"/>
          </ac:spMkLst>
        </pc:spChg>
      </pc:sldChg>
      <pc:sldChg chg="modSp mod">
        <pc:chgData name="Michaela Stašová" userId="5e29701e-1f49-4fab-a555-f92d55c9778a" providerId="ADAL" clId="{C02624BC-D827-40F4-ACAF-A22424F05FB1}" dt="2024-08-16T10:39:07.016" v="3888" actId="1076"/>
        <pc:sldMkLst>
          <pc:docMk/>
          <pc:sldMk cId="319079203" sldId="304"/>
        </pc:sldMkLst>
        <pc:spChg chg="mod">
          <ac:chgData name="Michaela Stašová" userId="5e29701e-1f49-4fab-a555-f92d55c9778a" providerId="ADAL" clId="{C02624BC-D827-40F4-ACAF-A22424F05FB1}" dt="2024-08-16T06:56:09.227" v="29" actId="20577"/>
          <ac:spMkLst>
            <pc:docMk/>
            <pc:sldMk cId="319079203" sldId="304"/>
            <ac:spMk id="2" creationId="{7251F807-ACCB-0A4C-AC28-88C2D66F8ECF}"/>
          </ac:spMkLst>
        </pc:spChg>
        <pc:spChg chg="mod">
          <ac:chgData name="Michaela Stašová" userId="5e29701e-1f49-4fab-a555-f92d55c9778a" providerId="ADAL" clId="{C02624BC-D827-40F4-ACAF-A22424F05FB1}" dt="2024-08-16T10:39:07.016" v="3888" actId="1076"/>
          <ac:spMkLst>
            <pc:docMk/>
            <pc:sldMk cId="319079203" sldId="304"/>
            <ac:spMk id="4" creationId="{935F6FFC-6F6A-3221-13E3-9B66A9176B8B}"/>
          </ac:spMkLst>
        </pc:spChg>
        <pc:picChg chg="mod">
          <ac:chgData name="Michaela Stašová" userId="5e29701e-1f49-4fab-a555-f92d55c9778a" providerId="ADAL" clId="{C02624BC-D827-40F4-ACAF-A22424F05FB1}" dt="2024-08-16T09:36:48.085" v="3745" actId="14826"/>
          <ac:picMkLst>
            <pc:docMk/>
            <pc:sldMk cId="319079203" sldId="304"/>
            <ac:picMk id="10" creationId="{2D8816B8-EB08-7879-84F4-755A22F448F4}"/>
          </ac:picMkLst>
        </pc:picChg>
      </pc:sldChg>
      <pc:sldChg chg="modSp del mod">
        <pc:chgData name="Michaela Stašová" userId="5e29701e-1f49-4fab-a555-f92d55c9778a" providerId="ADAL" clId="{C02624BC-D827-40F4-ACAF-A22424F05FB1}" dt="2024-08-16T07:04:12.158" v="1016" actId="2696"/>
        <pc:sldMkLst>
          <pc:docMk/>
          <pc:sldMk cId="1037558034" sldId="305"/>
        </pc:sldMkLst>
        <pc:spChg chg="mod">
          <ac:chgData name="Michaela Stašová" userId="5e29701e-1f49-4fab-a555-f92d55c9778a" providerId="ADAL" clId="{C02624BC-D827-40F4-ACAF-A22424F05FB1}" dt="2024-08-16T07:03:17.709" v="858" actId="20577"/>
          <ac:spMkLst>
            <pc:docMk/>
            <pc:sldMk cId="1037558034" sldId="305"/>
            <ac:spMk id="2" creationId="{7251F807-ACCB-0A4C-AC28-88C2D66F8ECF}"/>
          </ac:spMkLst>
        </pc:spChg>
        <pc:spChg chg="mod">
          <ac:chgData name="Michaela Stašová" userId="5e29701e-1f49-4fab-a555-f92d55c9778a" providerId="ADAL" clId="{C02624BC-D827-40F4-ACAF-A22424F05FB1}" dt="2024-08-16T07:03:46.883" v="1014" actId="20577"/>
          <ac:spMkLst>
            <pc:docMk/>
            <pc:sldMk cId="1037558034" sldId="305"/>
            <ac:spMk id="4" creationId="{935F6FFC-6F6A-3221-13E3-9B66A9176B8B}"/>
          </ac:spMkLst>
        </pc:spChg>
      </pc:sldChg>
      <pc:sldChg chg="modSp">
        <pc:chgData name="Michaela Stašová" userId="5e29701e-1f49-4fab-a555-f92d55c9778a" providerId="ADAL" clId="{C02624BC-D827-40F4-ACAF-A22424F05FB1}" dt="2024-08-16T09:31:41.630" v="3744" actId="14826"/>
        <pc:sldMkLst>
          <pc:docMk/>
          <pc:sldMk cId="1691394474" sldId="315"/>
        </pc:sldMkLst>
        <pc:picChg chg="mod">
          <ac:chgData name="Michaela Stašová" userId="5e29701e-1f49-4fab-a555-f92d55c9778a" providerId="ADAL" clId="{C02624BC-D827-40F4-ACAF-A22424F05FB1}" dt="2024-08-16T09:31:41.630" v="3744" actId="14826"/>
          <ac:picMkLst>
            <pc:docMk/>
            <pc:sldMk cId="1691394474" sldId="315"/>
            <ac:picMk id="10" creationId="{2D8816B8-EB08-7879-84F4-755A22F448F4}"/>
          </ac:picMkLst>
        </pc:picChg>
      </pc:sldChg>
      <pc:sldChg chg="del">
        <pc:chgData name="Michaela Stašová" userId="5e29701e-1f49-4fab-a555-f92d55c9778a" providerId="ADAL" clId="{C02624BC-D827-40F4-ACAF-A22424F05FB1}" dt="2024-08-16T07:04:14.983" v="1017" actId="2696"/>
        <pc:sldMkLst>
          <pc:docMk/>
          <pc:sldMk cId="2336350887" sldId="316"/>
        </pc:sldMkLst>
      </pc:sldChg>
      <pc:sldChg chg="del">
        <pc:chgData name="Michaela Stašová" userId="5e29701e-1f49-4fab-a555-f92d55c9778a" providerId="ADAL" clId="{C02624BC-D827-40F4-ACAF-A22424F05FB1}" dt="2024-08-16T07:12:02.423" v="1960" actId="2696"/>
        <pc:sldMkLst>
          <pc:docMk/>
          <pc:sldMk cId="3812304722" sldId="317"/>
        </pc:sldMkLst>
      </pc:sldChg>
      <pc:sldChg chg="modSp add mod">
        <pc:chgData name="Michaela Stašová" userId="5e29701e-1f49-4fab-a555-f92d55c9778a" providerId="ADAL" clId="{C02624BC-D827-40F4-ACAF-A22424F05FB1}" dt="2024-08-16T10:04:24.943" v="3793" actId="27636"/>
        <pc:sldMkLst>
          <pc:docMk/>
          <pc:sldMk cId="1132632082" sldId="319"/>
        </pc:sldMkLst>
        <pc:spChg chg="mod">
          <ac:chgData name="Michaela Stašová" userId="5e29701e-1f49-4fab-a555-f92d55c9778a" providerId="ADAL" clId="{C02624BC-D827-40F4-ACAF-A22424F05FB1}" dt="2024-08-16T07:04:19.600" v="1019" actId="20577"/>
          <ac:spMkLst>
            <pc:docMk/>
            <pc:sldMk cId="1132632082" sldId="319"/>
            <ac:spMk id="2" creationId="{7251F807-ACCB-0A4C-AC28-88C2D66F8ECF}"/>
          </ac:spMkLst>
        </pc:spChg>
        <pc:spChg chg="mod">
          <ac:chgData name="Michaela Stašová" userId="5e29701e-1f49-4fab-a555-f92d55c9778a" providerId="ADAL" clId="{C02624BC-D827-40F4-ACAF-A22424F05FB1}" dt="2024-08-16T10:04:24.943" v="3793" actId="27636"/>
          <ac:spMkLst>
            <pc:docMk/>
            <pc:sldMk cId="1132632082" sldId="319"/>
            <ac:spMk id="4" creationId="{935F6FFC-6F6A-3221-13E3-9B66A9176B8B}"/>
          </ac:spMkLst>
        </pc:spChg>
        <pc:picChg chg="mod">
          <ac:chgData name="Michaela Stašová" userId="5e29701e-1f49-4fab-a555-f92d55c9778a" providerId="ADAL" clId="{C02624BC-D827-40F4-ACAF-A22424F05FB1}" dt="2024-08-16T09:37:06.774" v="3746" actId="14826"/>
          <ac:picMkLst>
            <pc:docMk/>
            <pc:sldMk cId="1132632082" sldId="319"/>
            <ac:picMk id="10" creationId="{2D8816B8-EB08-7879-84F4-755A22F448F4}"/>
          </ac:picMkLst>
        </pc:picChg>
      </pc:sldChg>
      <pc:sldChg chg="modSp add mod">
        <pc:chgData name="Michaela Stašová" userId="5e29701e-1f49-4fab-a555-f92d55c9778a" providerId="ADAL" clId="{C02624BC-D827-40F4-ACAF-A22424F05FB1}" dt="2024-08-16T10:48:48.729" v="3921" actId="20577"/>
        <pc:sldMkLst>
          <pc:docMk/>
          <pc:sldMk cId="3898818390" sldId="320"/>
        </pc:sldMkLst>
        <pc:spChg chg="mod">
          <ac:chgData name="Michaela Stašová" userId="5e29701e-1f49-4fab-a555-f92d55c9778a" providerId="ADAL" clId="{C02624BC-D827-40F4-ACAF-A22424F05FB1}" dt="2024-08-16T10:48:48.729" v="3921" actId="20577"/>
          <ac:spMkLst>
            <pc:docMk/>
            <pc:sldMk cId="3898818390" sldId="320"/>
            <ac:spMk id="2" creationId="{7251F807-ACCB-0A4C-AC28-88C2D66F8ECF}"/>
          </ac:spMkLst>
        </pc:spChg>
        <pc:spChg chg="mod">
          <ac:chgData name="Michaela Stašová" userId="5e29701e-1f49-4fab-a555-f92d55c9778a" providerId="ADAL" clId="{C02624BC-D827-40F4-ACAF-A22424F05FB1}" dt="2024-08-16T10:06:19.690" v="3820" actId="14100"/>
          <ac:spMkLst>
            <pc:docMk/>
            <pc:sldMk cId="3898818390" sldId="320"/>
            <ac:spMk id="4" creationId="{935F6FFC-6F6A-3221-13E3-9B66A9176B8B}"/>
          </ac:spMkLst>
        </pc:spChg>
        <pc:picChg chg="mod">
          <ac:chgData name="Michaela Stašová" userId="5e29701e-1f49-4fab-a555-f92d55c9778a" providerId="ADAL" clId="{C02624BC-D827-40F4-ACAF-A22424F05FB1}" dt="2024-08-16T09:39:23.512" v="3750" actId="14826"/>
          <ac:picMkLst>
            <pc:docMk/>
            <pc:sldMk cId="3898818390" sldId="320"/>
            <ac:picMk id="10" creationId="{2D8816B8-EB08-7879-84F4-755A22F448F4}"/>
          </ac:picMkLst>
        </pc:picChg>
      </pc:sldChg>
      <pc:sldChg chg="modSp add mod ord">
        <pc:chgData name="Michaela Stašová" userId="5e29701e-1f49-4fab-a555-f92d55c9778a" providerId="ADAL" clId="{C02624BC-D827-40F4-ACAF-A22424F05FB1}" dt="2024-08-16T10:11:44.305" v="3866" actId="1076"/>
        <pc:sldMkLst>
          <pc:docMk/>
          <pc:sldMk cId="37280432" sldId="321"/>
        </pc:sldMkLst>
        <pc:spChg chg="mod">
          <ac:chgData name="Michaela Stašová" userId="5e29701e-1f49-4fab-a555-f92d55c9778a" providerId="ADAL" clId="{C02624BC-D827-40F4-ACAF-A22424F05FB1}" dt="2024-08-16T07:12:21.393" v="1989" actId="20577"/>
          <ac:spMkLst>
            <pc:docMk/>
            <pc:sldMk cId="37280432" sldId="321"/>
            <ac:spMk id="2" creationId="{7251F807-ACCB-0A4C-AC28-88C2D66F8ECF}"/>
          </ac:spMkLst>
        </pc:spChg>
        <pc:spChg chg="mod">
          <ac:chgData name="Michaela Stašová" userId="5e29701e-1f49-4fab-a555-f92d55c9778a" providerId="ADAL" clId="{C02624BC-D827-40F4-ACAF-A22424F05FB1}" dt="2024-08-16T10:11:44.305" v="3866" actId="1076"/>
          <ac:spMkLst>
            <pc:docMk/>
            <pc:sldMk cId="37280432" sldId="321"/>
            <ac:spMk id="4" creationId="{935F6FFC-6F6A-3221-13E3-9B66A9176B8B}"/>
          </ac:spMkLst>
        </pc:spChg>
        <pc:picChg chg="mod">
          <ac:chgData name="Michaela Stašová" userId="5e29701e-1f49-4fab-a555-f92d55c9778a" providerId="ADAL" clId="{C02624BC-D827-40F4-ACAF-A22424F05FB1}" dt="2024-08-16T09:37:52.736" v="3748" actId="14826"/>
          <ac:picMkLst>
            <pc:docMk/>
            <pc:sldMk cId="37280432" sldId="321"/>
            <ac:picMk id="10" creationId="{2D8816B8-EB08-7879-84F4-755A22F448F4}"/>
          </ac:picMkLst>
        </pc:picChg>
      </pc:sldChg>
      <pc:sldChg chg="add del ord">
        <pc:chgData name="Michaela Stašová" userId="5e29701e-1f49-4fab-a555-f92d55c9778a" providerId="ADAL" clId="{C02624BC-D827-40F4-ACAF-A22424F05FB1}" dt="2024-08-16T07:11:44.180" v="1956" actId="2696"/>
        <pc:sldMkLst>
          <pc:docMk/>
          <pc:sldMk cId="2792140007" sldId="321"/>
        </pc:sldMkLst>
      </pc:sldChg>
      <pc:sldChg chg="modSp add mod">
        <pc:chgData name="Michaela Stašová" userId="5e29701e-1f49-4fab-a555-f92d55c9778a" providerId="ADAL" clId="{C02624BC-D827-40F4-ACAF-A22424F05FB1}" dt="2024-08-16T10:13:30.638" v="3886" actId="122"/>
        <pc:sldMkLst>
          <pc:docMk/>
          <pc:sldMk cId="3674759326" sldId="322"/>
        </pc:sldMkLst>
        <pc:spChg chg="mod">
          <ac:chgData name="Michaela Stašová" userId="5e29701e-1f49-4fab-a555-f92d55c9778a" providerId="ADAL" clId="{C02624BC-D827-40F4-ACAF-A22424F05FB1}" dt="2024-08-16T07:17:04.480" v="2652" actId="20577"/>
          <ac:spMkLst>
            <pc:docMk/>
            <pc:sldMk cId="3674759326" sldId="322"/>
            <ac:spMk id="2" creationId="{7251F807-ACCB-0A4C-AC28-88C2D66F8ECF}"/>
          </ac:spMkLst>
        </pc:spChg>
        <pc:spChg chg="mod">
          <ac:chgData name="Michaela Stašová" userId="5e29701e-1f49-4fab-a555-f92d55c9778a" providerId="ADAL" clId="{C02624BC-D827-40F4-ACAF-A22424F05FB1}" dt="2024-08-16T10:13:30.638" v="3886" actId="122"/>
          <ac:spMkLst>
            <pc:docMk/>
            <pc:sldMk cId="3674759326" sldId="322"/>
            <ac:spMk id="4" creationId="{935F6FFC-6F6A-3221-13E3-9B66A9176B8B}"/>
          </ac:spMkLst>
        </pc:spChg>
        <pc:picChg chg="mod">
          <ac:chgData name="Michaela Stašová" userId="5e29701e-1f49-4fab-a555-f92d55c9778a" providerId="ADAL" clId="{C02624BC-D827-40F4-ACAF-A22424F05FB1}" dt="2024-08-16T09:40:55.868" v="3754" actId="14826"/>
          <ac:picMkLst>
            <pc:docMk/>
            <pc:sldMk cId="3674759326" sldId="322"/>
            <ac:picMk id="10" creationId="{2D8816B8-EB08-7879-84F4-755A22F448F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9FE627D0-2305-EFBD-4163-B129099733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9BDC132-B968-B212-5315-0E3B6C6A18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D9839-EB91-4C2F-83F5-5DB4AB5F9F3C}" type="datetimeFigureOut">
              <a:rPr lang="sk-SK" smtClean="0"/>
              <a:t>16.08.2024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F8D8821-4A25-86E7-6E2D-64F9847112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B5C8BE-5951-99DF-AC6B-B4695F156D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7CFA3-B597-4D7D-9AC3-40602F82206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592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95D96-A37F-442D-A073-CF9A662A8AF2}" type="datetimeFigureOut">
              <a:rPr lang="sk-SK" smtClean="0"/>
              <a:t>16.08.2024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05748-813E-4832-B81A-2A65A1119B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18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344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264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7682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827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082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749" y="609601"/>
            <a:ext cx="11089532" cy="3200400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749" y="3886200"/>
            <a:ext cx="1108953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pic>
        <p:nvPicPr>
          <p:cNvPr id="4" name="Obrázok 3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16122300-ACB2-1583-4C5D-BE1949D5F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235B31-9E0B-B39A-AC89-B4C41B5CA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30173FB-26F5-4000-B12A-506E6BFC27FB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D36C9F-517D-6D44-BE2D-F6E8125F4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Vila Olívia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0757A2-1A92-6EC4-7C38-E2257D1CF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A12052F4-2F62-8DF9-8E80-76F8398047D0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6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21" y="1600200"/>
            <a:ext cx="415551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6551968" cy="5181600"/>
          </a:xfrm>
        </p:spPr>
        <p:txBody>
          <a:bodyPr anchor="ctr">
            <a:normAutofit/>
          </a:bodyPr>
          <a:lstStyle>
            <a:lvl1pPr>
              <a:defRPr sz="2000" cap="none" baseline="0">
                <a:solidFill>
                  <a:schemeClr val="tx1"/>
                </a:solidFill>
              </a:defRPr>
            </a:lvl1pPr>
            <a:lvl2pPr>
              <a:defRPr sz="1800" cap="none" baseline="0">
                <a:solidFill>
                  <a:schemeClr val="tx1"/>
                </a:solidFill>
              </a:defRPr>
            </a:lvl2pPr>
            <a:lvl3pPr>
              <a:defRPr sz="1600" cap="none" baseline="0">
                <a:solidFill>
                  <a:schemeClr val="tx1"/>
                </a:solidFill>
              </a:defRPr>
            </a:lvl3pPr>
            <a:lvl4pPr>
              <a:defRPr sz="1400" cap="none" baseline="0">
                <a:solidFill>
                  <a:schemeClr val="tx1"/>
                </a:solidFill>
              </a:defRPr>
            </a:lvl4pPr>
            <a:lvl5pPr>
              <a:defRPr sz="1400" cap="none" baseline="0">
                <a:solidFill>
                  <a:schemeClr val="tx1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021" y="2971800"/>
            <a:ext cx="4155511" cy="1828800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FAC5-3681-48BB-B023-EF6788D408EF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C2501468-C785-0ADD-BB69-28AA1144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AA9B9654-14AC-F062-B6E2-F61D24F4710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80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48" y="4732865"/>
            <a:ext cx="1111103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4748" y="5299603"/>
            <a:ext cx="11111031" cy="493712"/>
          </a:xfrm>
        </p:spPr>
        <p:txBody>
          <a:bodyPr>
            <a:normAutofit/>
          </a:bodyPr>
          <a:lstStyle>
            <a:lvl1pPr marL="0" indent="0">
              <a:buNone/>
              <a:defRPr sz="1400" cap="none" baseline="0">
                <a:solidFill>
                  <a:schemeClr val="tx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7AC7-DE1D-4001-BA9E-4B55E56CB49E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23664B80-2A97-C808-1DB2-B9D7D7160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CD83702E-CD79-6468-D854-54CBE3ADE08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34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6" y="609601"/>
            <a:ext cx="11101303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475" y="4343400"/>
            <a:ext cx="11101304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823DF-6E77-40F9-8EFF-3610DDFCCB48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B10EA32-D4B5-FA37-9BD4-0193E07B3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961A7F92-EFBE-0E99-9A6F-E4EEC9128D4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8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0801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3689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226" y="609601"/>
            <a:ext cx="10194587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4" y="3352800"/>
            <a:ext cx="11047766" cy="381000"/>
          </a:xfrm>
        </p:spPr>
        <p:txBody>
          <a:bodyPr anchor="ctr"/>
          <a:lstStyle>
            <a:lvl1pPr marL="0" indent="0">
              <a:buFontTx/>
              <a:buNone/>
              <a:defRPr cap="none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294" y="4343400"/>
            <a:ext cx="11130485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 cap="none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6715-12A8-41A0-93C5-FED3092912F6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18635682-F038-F798-17A1-A4F67CBBB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5C4A7BF5-913F-3F75-7633-6D9F229CCEF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35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32" y="3308581"/>
            <a:ext cx="11081848" cy="1468800"/>
          </a:xfrm>
        </p:spPr>
        <p:txBody>
          <a:bodyPr anchor="b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930" y="4777381"/>
            <a:ext cx="11081849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 cap="none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C0F9-C03E-4334-9A4C-32F3B2A9C909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0CBE6795-D1DF-CA57-7C22-516DE7645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5832462-DA07-C6F9-B52A-288B03DFCC8C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064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4204" y="3886200"/>
            <a:ext cx="1109157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203" y="4775200"/>
            <a:ext cx="1109157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7FAC-E6BB-4557-B210-43B7A0D9630A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5DAD1439-3DE0-8F44-45E1-F82A0A11B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3C0240F8-E26A-E810-7CE6-54D298C3B3B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7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50" y="609601"/>
            <a:ext cx="1111103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4749" y="3505200"/>
            <a:ext cx="1111103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748" y="4343400"/>
            <a:ext cx="1111103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9AF5-96CC-4B72-B51E-E1EE88E19F2B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0AFD7947-8D4B-20C3-C7B3-448B1DAC70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B1066584-9F5D-10D8-7B7F-E031380743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981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6221" y="609600"/>
            <a:ext cx="11119558" cy="190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CE9D-DB5A-474E-B8F7-108F96E47EB0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34B9939B-D592-ABB3-1DDF-5EF3A283F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D4A11722-910F-3B03-A61F-8FC9F4BBE9D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541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818882" cy="51816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4204" y="609600"/>
            <a:ext cx="8121008" cy="5181600"/>
          </a:xfrm>
        </p:spPr>
        <p:txBody>
          <a:bodyPr vert="eaVert" anchor="t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CC2C-6D8F-47A6-80A0-FC20931D7443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95DBDB54-0078-A759-FADC-524D391BA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82749C40-B48A-CE2B-8811-69BEA44C0B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541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B9A7-AC18-406D-9DE3-62753B853FE8}" type="datetime1">
              <a:rPr lang="sk-SK" smtClean="0"/>
              <a:t>16.08.2024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F64EE8-E899-E4CF-B4B4-2C2E8BEE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48" y="466928"/>
            <a:ext cx="11111031" cy="5324272"/>
          </a:xfrm>
        </p:spPr>
        <p:txBody>
          <a:bodyPr anchor="t" anchorCtr="0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B6D13579-8353-00A0-B242-A9D606006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A5371AC0-DB86-907F-8488-BDCA546E150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91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BA0A2-317D-2118-4DB7-3D0A1B82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21" y="3002604"/>
            <a:ext cx="11119558" cy="1905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52FC24D-15E9-BC26-809F-A8A7863C4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CC97-AA03-4090-ABED-8D51E1A8D302}" type="datetime1">
              <a:rPr lang="sk-SK" smtClean="0"/>
              <a:t>16.08.2024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7909A88-CFA0-F504-5532-B050070E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081ED46-6A4C-E874-E5AF-6C1B90C3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514B0D-A057-ACA6-8418-6261B8161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747" y="4777381"/>
            <a:ext cx="11111032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tx1"/>
                </a:solidFill>
                <a:latin typeface="Bilo Light" panose="020B0403040000020003" pitchFamily="34" charset="-1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85C09D00-C4D5-68C8-4639-9880FED5F2D2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28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6" y="544750"/>
            <a:ext cx="11101303" cy="7101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76" y="1322963"/>
            <a:ext cx="11101303" cy="4468238"/>
          </a:xfrm>
        </p:spPr>
        <p:txBody>
          <a:bodyPr anchor="t" anchorCtr="0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5" name="Obrázok 4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6FF0289-FCD0-0673-F4EF-DD9F3D364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2646A4-DDE7-305B-CE4D-8DC766806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7311C8A-1CE5-47BD-A136-AA505AB1BF85}" type="datetime1">
              <a:rPr lang="sk-SK" smtClean="0"/>
              <a:t>16.08.2024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08A4FA-0BBE-3C4A-C6A9-A50C5086D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Vila Olívia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1E1482-4844-4BB1-DD5D-485D157C7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AF7630B9-B25C-8932-F5B1-EEFA92EC913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1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0AEC-010C-4F61-9D46-A2446E4AA859}" type="datetime1">
              <a:rPr lang="sk-SK" smtClean="0"/>
              <a:t>16.08.2024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F64EE8-E899-E4CF-B4B4-2C2E8BEE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94" y="466928"/>
            <a:ext cx="11130486" cy="5324272"/>
          </a:xfrm>
        </p:spPr>
        <p:txBody>
          <a:bodyPr anchor="t" anchorCtr="0"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2E1CDBAA-D4C4-EB0B-85AB-F968B0B2D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A5FE87B8-DB5A-B777-3C94-94F5FC32A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30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28" y="389107"/>
            <a:ext cx="5334001" cy="986766"/>
          </a:xfrm>
        </p:spPr>
        <p:txBody>
          <a:bodyPr anchor="t" anchorCtr="0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389106"/>
            <a:ext cx="5727937" cy="5496127"/>
          </a:xfr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29" y="1478422"/>
            <a:ext cx="5334001" cy="44068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51A8DA-D2FE-A6C8-7962-335B4241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0342AD0-B4C4-44B8-B6C0-EC72F8188FEB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998AA2-1402-284B-3D39-61603306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Vila Olívia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6A4FD2-0530-E81D-AEAB-CD330C1A5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0" name="Obrázok 9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615C820E-5E20-5361-9B0C-30E87B07FB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5619A198-0ABD-5094-4820-5EFDEE1EE5F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89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48" y="3308581"/>
            <a:ext cx="11111031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747" y="4777381"/>
            <a:ext cx="1111103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21C6B-3E48-4B90-A562-D4B2B6CCC755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90FA357B-657E-F0E9-E2D7-4181BBBCA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0A7709C6-9101-F13F-B369-489363D5E13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1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 cap="none" baseline="0">
                <a:solidFill>
                  <a:schemeClr val="tx1"/>
                </a:solidFill>
              </a:defRPr>
            </a:lvl1pPr>
            <a:lvl2pPr>
              <a:defRPr sz="1600" cap="none" baseline="0">
                <a:solidFill>
                  <a:schemeClr val="tx1"/>
                </a:solidFill>
              </a:defRPr>
            </a:lvl2pPr>
            <a:lvl3pPr>
              <a:defRPr sz="1400" cap="none" baseline="0">
                <a:solidFill>
                  <a:schemeClr val="tx1"/>
                </a:solidFill>
              </a:defRPr>
            </a:lvl3pPr>
            <a:lvl4pPr>
              <a:defRPr sz="1200" cap="none" baseline="0">
                <a:solidFill>
                  <a:schemeClr val="tx1"/>
                </a:solidFill>
              </a:defRPr>
            </a:lvl4pPr>
            <a:lvl5pPr>
              <a:defRPr sz="1200" cap="none" baseline="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 cap="none" baseline="0">
                <a:solidFill>
                  <a:schemeClr val="tx1"/>
                </a:solidFill>
              </a:defRPr>
            </a:lvl1pPr>
            <a:lvl2pPr>
              <a:defRPr sz="1600" cap="none" baseline="0">
                <a:solidFill>
                  <a:schemeClr val="tx1"/>
                </a:solidFill>
              </a:defRPr>
            </a:lvl2pPr>
            <a:lvl3pPr>
              <a:defRPr sz="1400" cap="none" baseline="0">
                <a:solidFill>
                  <a:schemeClr val="tx1"/>
                </a:solidFill>
              </a:defRPr>
            </a:lvl3pPr>
            <a:lvl4pPr>
              <a:defRPr sz="1200" cap="none" baseline="0">
                <a:solidFill>
                  <a:schemeClr val="tx1"/>
                </a:solidFill>
              </a:defRPr>
            </a:lvl4pPr>
            <a:lvl5pPr>
              <a:defRPr sz="1200" cap="none" baseline="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9477-794C-4B6E-AA3F-C6E8EC331EF8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CDF59705-8880-36AB-D662-8E9A11862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4096CE2D-7F78-DD8C-CDC4-CCA34677983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64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2D39B-87B9-4AE7-BED4-3A134EEBA275}" type="datetime1">
              <a:rPr lang="sk-SK" smtClean="0"/>
              <a:t>16.08.2024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Obrázok 9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83938633-0B10-00D2-4BEE-C8B1F7954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E02E27A6-4290-B36A-167D-4DB32881CB50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94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 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C08584D-AC88-F422-D2F1-3E680A6D2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749" y="4059676"/>
            <a:ext cx="11089532" cy="1708827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A75F8CE-98CC-CBFA-D6F6-BE0AD2ED1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749" y="5840841"/>
            <a:ext cx="11089532" cy="101715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221" y="609600"/>
            <a:ext cx="1111955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221" y="2666999"/>
            <a:ext cx="1111955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60A91AD-2300-43A6-9CAC-299ACAD3B46A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Vila Olívia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9810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96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66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a.stasova@aplend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B775D-44EC-7BC0-F2ED-DC784BB8A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>
                <a:latin typeface="+mj-lt"/>
              </a:rPr>
              <a:t>APLEND vila </a:t>
            </a:r>
            <a:r>
              <a:rPr lang="sk-SK" err="1">
                <a:latin typeface="+mj-lt"/>
              </a:rPr>
              <a:t>olívia</a:t>
            </a:r>
            <a:endParaRPr lang="sk-SK">
              <a:latin typeface="+mj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00153B-D791-9470-3DC0-55F653228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1800"/>
              <a:t>NOVÝ SMOKOVEC</a:t>
            </a:r>
            <a:endParaRPr lang="sk-SK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4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Základný</a:t>
            </a:r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4247548"/>
            <a:ext cx="5334001" cy="16376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</a:t>
            </a:r>
          </a:p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voda s citrónom a mätou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>
                <a:solidFill>
                  <a:schemeClr val="tx1"/>
                </a:solidFill>
                <a:effectLst/>
                <a:latin typeface="Calibri"/>
                <a:cs typeface="Calibri"/>
              </a:rPr>
              <a:t>Cena 4,50 € / osoba</a:t>
            </a:r>
            <a:endParaRPr lang="sk-SK" b="1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80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B5BAD0DA-9238-0715-0847-5BEF8341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A79A332E-4341-49F9-B285-72D750AF1FF6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DB9F6C11-A150-42E0-D840-028F98FAE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39C6115E-CBD2-A0D1-B963-C1186F92D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10</a:t>
            </a:fld>
            <a:endParaRPr lang="sk-SK" sz="105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8CB8DDE3-2CE7-46D5-0D5A-D7358E2D91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" b="2101"/>
          <a:stretch/>
        </p:blipFill>
        <p:spPr>
          <a:xfrm>
            <a:off x="5917459" y="389107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0283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Slaný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4" b="2024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168" y="1893862"/>
            <a:ext cx="5334001" cy="44068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sk-SK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+ 120 g mix slaného pečiva </a:t>
            </a:r>
          </a:p>
          <a:p>
            <a:pPr>
              <a:lnSpc>
                <a:spcPct val="90000"/>
              </a:lnSpc>
            </a:pPr>
            <a:endParaRPr lang="sk-SK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Domáce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škvarkové pagáče, domáce syrové pagáče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Chlebík lososový, chlebík retro, chlebík 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prosciutto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chlebík klasik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Croissant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šunkový, </a:t>
            </a:r>
            <a:r>
              <a:rPr lang="sk-SK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croissant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sk-SK" sz="18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šovdra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hermelín a brusnice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Slané lístkové pečivo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Slaná 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štrúdľa</a:t>
            </a:r>
            <a:endParaRPr lang="sk-SK" sz="1800" kern="100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Šaláty 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– cestovinový šalát, grécky šalát, pohánkový šalát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Jednohubky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– škvarková, 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cviklová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lososová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syrová so </a:t>
            </a:r>
            <a:r>
              <a:rPr lang="sk-SK" sz="18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šovdrou</a:t>
            </a:r>
            <a:endParaRPr lang="sk-SK" sz="1800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90000"/>
              </a:lnSpc>
            </a:pPr>
            <a:endParaRPr lang="sk-SK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 dirty="0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91B7C40-07EE-AFC2-C573-1AA9F6C9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F4E114F9-09AE-49E5-8E96-4BB34B914558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E93CCBDE-AC8D-18E6-8E71-BA7F91FD3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7EBFFFE9-2DFB-C458-E143-AFD41CE1E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11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2002645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Sladký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898409" y="280465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54" y="2422005"/>
            <a:ext cx="4802189" cy="378424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+120 g mix sladkého pečiva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Domáca štrúdľa – maková, jablková, tvarohová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lačené mini koláčiky – makový, tvarohový, orechový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Domáca bábovka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Bublanina s 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ovocím</a:t>
            </a:r>
            <a:endParaRPr lang="sk-SK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Muffiny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Tiramisu,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panna </a:t>
            </a:r>
            <a:r>
              <a:rPr lang="sk-SK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cotta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s ovocím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Ovocný šalát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</a:t>
            </a:r>
            <a:endParaRPr lang="sk-SK" b="1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80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8FE1A0FE-3004-3839-4692-5787EA38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E348DB53-76E6-45DF-AC89-23032D6423B3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BDBB3BB9-8AE8-A8A4-C1E9-488015E6C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5AE12317-D289-2077-188B-7BDB772A7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12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4169274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vegÁnska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alternatíva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54" y="2556963"/>
            <a:ext cx="5084683" cy="340142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mix z danej ponuky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err="1">
                <a:effectLst/>
                <a:latin typeface="Calibri"/>
                <a:ea typeface="Calibri" panose="020F0502020204030204" pitchFamily="34" charset="0"/>
                <a:cs typeface="Calibri"/>
              </a:rPr>
              <a:t>Molkerkornová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 žemlička/</a:t>
            </a:r>
            <a:r>
              <a:rPr lang="sk-SK" sz="1800" err="1">
                <a:effectLst/>
                <a:latin typeface="Calibri"/>
                <a:ea typeface="Calibri" panose="020F0502020204030204" pitchFamily="34" charset="0"/>
                <a:cs typeface="Calibri"/>
              </a:rPr>
              <a:t>banketka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  s hráškovou alebo </a:t>
            </a: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cviklovou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 penou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 hubky s humusom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Vegánske nátierky</a:t>
            </a:r>
            <a:endParaRPr lang="sk-SK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Pohánková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/</a:t>
            </a: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celozrnná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 kaša s </a:t>
            </a: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ovocím </a:t>
            </a:r>
            <a:endParaRPr lang="sk-SK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buClr>
                <a:srgbClr val="FFFFFF"/>
              </a:buClr>
              <a:buFontTx/>
              <a:buChar char="-"/>
            </a:pP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Muffiny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sk-SK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ablkovo-banánový koláčik s pohánkovou múkou</a:t>
            </a:r>
            <a:endParaRPr lang="sk-SK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 </a:t>
            </a:r>
            <a:endParaRPr lang="sk-SK" b="1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8FCA200-7FE9-4211-B9EF-22DCA5CF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6679FCD-0126-4DF4-BB92-ECF77E210730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185BEB56-1F00-E64B-15B9-A9DCB6803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99E27767-4108-7B53-DD30-F544E9E09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13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69139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OBEDOVÉ a večerné menu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D7F8D784-6101-24B5-D403-3C697E72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A1F6709F-3AF6-4D1A-9425-8504ECA8BF4C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70704441-E336-6918-0705-97D55D0F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E14E2E22-49CF-1538-1076-18787AE5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14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701427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 A  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917078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990" y="1249378"/>
            <a:ext cx="5065876" cy="5868667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Slepačí vývar s domácimi rezancami, zeleninou a mäsom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medailónky na grilovanej zelenine, opekané zemiaky s rozmarínom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rezníky v pivovom cestíčku, zemiakové pyré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tokáň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bylinkovou ryžou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Penne so sušenými paradajkami, tuniakom a olivami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703C701E-8DD9-3112-609F-4ABF4328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60BE391-CE0F-47B0-9B72-1DFE03ECCBBA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45020A3-4110-C58E-F9FA-C19F3DCF9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D1A79AA7-A7CA-19A0-028F-A6161593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15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319079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 B  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917078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985" y="1294646"/>
            <a:ext cx="5065876" cy="500602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Kapustová s domácou klobáskou a údeným mäsom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ragú na hríbovej omáčke, domáca tarhoňa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</a:t>
            </a:r>
            <a:r>
              <a:rPr lang="sk-SK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špízik</a:t>
            </a: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pečené mladé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Fish</a:t>
            </a: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chips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Zeleninové rizoto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16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703C701E-8DD9-3112-609F-4ABF4328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60BE391-CE0F-47B0-9B72-1DFE03ECCBBA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45020A3-4110-C58E-F9FA-C19F3DCF9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D1A79AA7-A7CA-19A0-028F-A6161593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16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132632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 c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2044"/>
          <a:stretch/>
        </p:blipFill>
        <p:spPr>
          <a:xfrm>
            <a:off x="5917078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985" y="1023043"/>
            <a:ext cx="5065876" cy="5277632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Krém z pečenej koreňovej zeleniny s bylinkovými </a:t>
            </a:r>
            <a:r>
              <a:rPr lang="sk-SK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krutónmi</a:t>
            </a:r>
            <a:endParaRPr lang="sk-SK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Plnená hydinová roláda, dusená </a:t>
            </a:r>
            <a:r>
              <a:rPr lang="sk-SK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kari</a:t>
            </a: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ryža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Hovädzí guláš, žemľová knedľa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rezník v bylinkovej strúhanke, pečené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Cestoviny s grilovanou zeleninou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703C701E-8DD9-3112-609F-4ABF4328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60BE391-CE0F-47B0-9B72-1DFE03ECCBBA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45020A3-4110-C58E-F9FA-C19F3DCF9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D1A79AA7-A7CA-19A0-028F-A6161593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17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389881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konferenčné menu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A4FADA8E-7C7C-3B60-D456-980E074D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A4F52363-B6C3-4A78-A888-BB43C7569C38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68D5C4FB-358E-C4FC-AFF1-591B7231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CB58CA55-21BF-6EFA-E2F9-3E79D87C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18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041301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Konferenčný </a:t>
            </a:r>
            <a:r>
              <a:rPr lang="sk-SK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</a:t>
            </a:r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A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917078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985" y="950614"/>
            <a:ext cx="5065876" cy="535006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Predjedlo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Výber slovenských údenín, mix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jednohubky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(syrové, bryndzové, tuniakove), prekladaná mozzarellou s paradajkou, bylinkové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pesto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k-SK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Slepačí vývar s mäsovými knedličkami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Kačacie prsia na kapustovom pyré, zemiaková lokša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Bravčová panenka na hríbovej omáčke, zemiaky opekané s rozmarínom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prsia v slaninke,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cous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cous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grilovanou zeleninou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Domáce špenátové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ravioly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 krémovej omáčke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30 €/ osoba. Minimálny počet osôb </a:t>
            </a:r>
            <a:r>
              <a:rPr lang="sk-SK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1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703C701E-8DD9-3112-609F-4ABF4328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60BE391-CE0F-47B0-9B72-1DFE03ECCBBA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45020A3-4110-C58E-F9FA-C19F3DCF9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D1A79AA7-A7CA-19A0-028F-A6161593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19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3728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DD325-6AC0-A64A-0470-43C4B531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05" y="560130"/>
            <a:ext cx="11289110" cy="710118"/>
          </a:xfrm>
        </p:spPr>
        <p:txBody>
          <a:bodyPr/>
          <a:lstStyle/>
          <a:p>
            <a:r>
              <a:rPr lang="sk-SK" err="1">
                <a:solidFill>
                  <a:schemeClr val="tx1"/>
                </a:solidFill>
              </a:rPr>
              <a:t>Aplend</a:t>
            </a:r>
            <a:r>
              <a:rPr lang="sk-SK">
                <a:solidFill>
                  <a:schemeClr val="tx1"/>
                </a:solidFill>
              </a:rPr>
              <a:t> VILA </a:t>
            </a:r>
            <a:r>
              <a:rPr lang="sk-SK" err="1">
                <a:solidFill>
                  <a:schemeClr val="tx1"/>
                </a:solidFill>
              </a:rPr>
              <a:t>OLíVIA</a:t>
            </a:r>
            <a:endParaRPr lang="sk-SK">
              <a:solidFill>
                <a:schemeClr val="tx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26787C-B4AB-3B84-726D-C37164E24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05" y="2474507"/>
            <a:ext cx="9905998" cy="710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/>
              <a:t>Nový Smokovec</a:t>
            </a:r>
            <a:br>
              <a:rPr lang="sk-SK" sz="1800">
                <a:solidFill>
                  <a:schemeClr val="tx1"/>
                </a:solidFill>
              </a:rPr>
            </a:br>
            <a:r>
              <a:rPr lang="sk-SK" sz="1800">
                <a:solidFill>
                  <a:schemeClr val="tx1"/>
                </a:solidFill>
              </a:rPr>
              <a:t>Kategória: 3*</a:t>
            </a:r>
          </a:p>
        </p:txBody>
      </p:sp>
      <p:sp>
        <p:nvSpPr>
          <p:cNvPr id="14" name="Zástupný objekt pre dátum 3">
            <a:extLst>
              <a:ext uri="{FF2B5EF4-FFF2-40B4-BE49-F238E27FC236}">
                <a16:creationId xmlns:a16="http://schemas.microsoft.com/office/drawing/2014/main" id="{9CCE9789-9B4B-9F4F-90F1-A1269FDDB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50794ABE-1138-4FD2-98BC-3CA4CDCC430F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16" name="Zástupný objekt pre pätu 5">
            <a:extLst>
              <a:ext uri="{FF2B5EF4-FFF2-40B4-BE49-F238E27FC236}">
                <a16:creationId xmlns:a16="http://schemas.microsoft.com/office/drawing/2014/main" id="{61A8AA64-D1FD-6AB6-8241-5BA7F5615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Vila Olívia</a:t>
            </a:r>
          </a:p>
        </p:txBody>
      </p:sp>
      <p:sp>
        <p:nvSpPr>
          <p:cNvPr id="15" name="Zástupný objekt pre číslo snímky 4">
            <a:extLst>
              <a:ext uri="{FF2B5EF4-FFF2-40B4-BE49-F238E27FC236}">
                <a16:creationId xmlns:a16="http://schemas.microsoft.com/office/drawing/2014/main" id="{C5687244-A0BB-30DE-AF4E-4157525CA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</a:t>
            </a:fld>
            <a:endParaRPr lang="sk-SK" sz="1050"/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27BEE872-C434-94DC-E5CA-66DC7FD76316}"/>
              </a:ext>
            </a:extLst>
          </p:cNvPr>
          <p:cNvSpPr txBox="1">
            <a:spLocks/>
          </p:cNvSpPr>
          <p:nvPr/>
        </p:nvSpPr>
        <p:spPr>
          <a:xfrm>
            <a:off x="470205" y="3208091"/>
            <a:ext cx="11251590" cy="9241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>
                <a:solidFill>
                  <a:schemeClr val="tx1"/>
                </a:solidFill>
              </a:rPr>
              <a:t>Vážený klient, veľmi si ceníme Váš záujem o APLEND Vilu Olívia, ktorá je svojou celkovou kapacitou, polohou a komplexnosťou služieb ideálnou voľbou pre menšie konferencie, spoločenské akcie či skupinové pobyty. 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B3CBCBB2-4400-8E92-9FB1-42C0D6A86C01}"/>
              </a:ext>
            </a:extLst>
          </p:cNvPr>
          <p:cNvSpPr txBox="1">
            <a:spLocks/>
          </p:cNvSpPr>
          <p:nvPr/>
        </p:nvSpPr>
        <p:spPr>
          <a:xfrm>
            <a:off x="470205" y="4028434"/>
            <a:ext cx="3189171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>
                <a:solidFill>
                  <a:schemeClr val="tx1"/>
                </a:solidFill>
                <a:latin typeface="+mj-lt"/>
              </a:rPr>
              <a:t>Kapacita ubytovania:</a:t>
            </a:r>
            <a:endParaRPr lang="sk-SK" sz="16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>
                <a:solidFill>
                  <a:schemeClr val="tx1"/>
                </a:solidFill>
              </a:rPr>
              <a:t>Počet apartmánov: 10</a:t>
            </a:r>
            <a:br>
              <a:rPr lang="sk-SK" sz="1600">
                <a:solidFill>
                  <a:schemeClr val="tx1"/>
                </a:solidFill>
              </a:rPr>
            </a:br>
            <a:r>
              <a:rPr lang="sk-SK" sz="1600">
                <a:solidFill>
                  <a:schemeClr val="tx1"/>
                </a:solidFill>
              </a:rPr>
              <a:t>Počet lôžok: 24</a:t>
            </a:r>
            <a:br>
              <a:rPr lang="sk-SK" sz="1600">
                <a:solidFill>
                  <a:schemeClr val="tx1"/>
                </a:solidFill>
              </a:rPr>
            </a:br>
            <a:r>
              <a:rPr lang="sk-SK" sz="1600">
                <a:solidFill>
                  <a:schemeClr val="tx1"/>
                </a:solidFill>
              </a:rPr>
              <a:t>Počet prísteliek: 20</a:t>
            </a:r>
          </a:p>
          <a:p>
            <a:pPr marL="0" indent="0">
              <a:buNone/>
            </a:pPr>
            <a:r>
              <a:rPr lang="sk-SK" sz="1600" b="1">
                <a:solidFill>
                  <a:schemeClr val="tx1"/>
                </a:solidFill>
              </a:rPr>
              <a:t>Kapacita bezplatného  parkoviska: 12</a:t>
            </a:r>
            <a:endParaRPr lang="sk-SK" sz="160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A4C932F5-3675-953D-BA0C-DC54407CC593}"/>
              </a:ext>
            </a:extLst>
          </p:cNvPr>
          <p:cNvSpPr txBox="1">
            <a:spLocks/>
          </p:cNvSpPr>
          <p:nvPr/>
        </p:nvSpPr>
        <p:spPr>
          <a:xfrm>
            <a:off x="4225095" y="4028434"/>
            <a:ext cx="2843687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>
                <a:solidFill>
                  <a:schemeClr val="tx1"/>
                </a:solidFill>
                <a:latin typeface="+mj-lt"/>
              </a:rPr>
              <a:t>Reštaurácia: </a:t>
            </a:r>
            <a:endParaRPr lang="sk-SK" sz="16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>
                <a:solidFill>
                  <a:schemeClr val="tx1"/>
                </a:solidFill>
              </a:rPr>
              <a:t>Olívia </a:t>
            </a:r>
            <a:r>
              <a:rPr lang="sk-SK" sz="1600" err="1">
                <a:solidFill>
                  <a:schemeClr val="tx1"/>
                </a:solidFill>
              </a:rPr>
              <a:t>Restaurant</a:t>
            </a:r>
            <a:br>
              <a:rPr lang="sk-SK" sz="1600">
                <a:solidFill>
                  <a:schemeClr val="tx1"/>
                </a:solidFill>
              </a:rPr>
            </a:br>
            <a:r>
              <a:rPr lang="sk-SK" sz="1600">
                <a:solidFill>
                  <a:schemeClr val="tx1"/>
                </a:solidFill>
              </a:rPr>
              <a:t>60 miest</a:t>
            </a:r>
          </a:p>
        </p:txBody>
      </p:sp>
      <p:sp>
        <p:nvSpPr>
          <p:cNvPr id="11" name="Zástupný objekt pre obsah 2">
            <a:extLst>
              <a:ext uri="{FF2B5EF4-FFF2-40B4-BE49-F238E27FC236}">
                <a16:creationId xmlns:a16="http://schemas.microsoft.com/office/drawing/2014/main" id="{9D65B3A1-7B12-AF6A-6440-136A96AE6E67}"/>
              </a:ext>
            </a:extLst>
          </p:cNvPr>
          <p:cNvSpPr txBox="1">
            <a:spLocks/>
          </p:cNvSpPr>
          <p:nvPr/>
        </p:nvSpPr>
        <p:spPr>
          <a:xfrm>
            <a:off x="7631421" y="4028434"/>
            <a:ext cx="3524655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>
                <a:solidFill>
                  <a:schemeClr val="tx1"/>
                </a:solidFill>
                <a:latin typeface="+mj-lt"/>
              </a:rPr>
              <a:t>Konferenčná miestnosť:</a:t>
            </a:r>
            <a:endParaRPr lang="sk-SK" sz="16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>
                <a:solidFill>
                  <a:schemeClr val="tx1"/>
                </a:solidFill>
              </a:rPr>
              <a:t>Olívia </a:t>
            </a:r>
            <a:r>
              <a:rPr lang="sk-SK" sz="1600" err="1">
                <a:solidFill>
                  <a:schemeClr val="tx1"/>
                </a:solidFill>
              </a:rPr>
              <a:t>Restaurant</a:t>
            </a:r>
            <a:br>
              <a:rPr lang="sk-SK" sz="1600">
                <a:solidFill>
                  <a:schemeClr val="tx1"/>
                </a:solidFill>
              </a:rPr>
            </a:br>
            <a:r>
              <a:rPr lang="sk-SK" sz="1600">
                <a:solidFill>
                  <a:schemeClr val="tx1"/>
                </a:solidFill>
              </a:rPr>
              <a:t>25 miest</a:t>
            </a:r>
          </a:p>
        </p:txBody>
      </p:sp>
    </p:spTree>
    <p:extLst>
      <p:ext uri="{BB962C8B-B14F-4D97-AF65-F5344CB8AC3E}">
        <p14:creationId xmlns:p14="http://schemas.microsoft.com/office/powerpoint/2010/main" val="284639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Konferenčný </a:t>
            </a:r>
            <a:r>
              <a:rPr lang="sk-SK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</a:t>
            </a:r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917078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985" y="959667"/>
            <a:ext cx="5065876" cy="5341007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Predjedlo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Výber slovenských syrov, bruschetta s krémovým syrom, prosciuttom a hroznom, zemiaková lokša s restovanou kačacou pečeňou na cibuli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Kohúti vývar s bylinkovou omeletou, zeleninou a mäsom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Retro roštenka s volským okom, chrumkavou cibuľkou a zemiakovými lyžičkami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kúsky v domácej slaninke na omáčke </a:t>
            </a:r>
            <a:r>
              <a:rPr lang="sk-SK" sz="49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demi</a:t>
            </a: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9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glace</a:t>
            </a: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krémové hríbové rizoto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Bravčové medailónky na vínovo – brusnicovej omáčke, pečené mladé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Treska v pivovom cestíčku, zemiakové </a:t>
            </a:r>
            <a:r>
              <a:rPr lang="sk-SK" sz="49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pyre</a:t>
            </a: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9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30 €/ osoba. Minimálny počet osôb </a:t>
            </a:r>
            <a:r>
              <a:rPr lang="sk-SK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9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703C701E-8DD9-3112-609F-4ABF4328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60BE391-CE0F-47B0-9B72-1DFE03ECCBBA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45020A3-4110-C58E-F9FA-C19F3DCF9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D1A79AA7-A7CA-19A0-028F-A6161593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20</a:t>
            </a:fld>
            <a:endParaRPr lang="sk-SK" sz="1050" dirty="0"/>
          </a:p>
        </p:txBody>
      </p:sp>
    </p:spTree>
    <p:extLst>
      <p:ext uri="{BB962C8B-B14F-4D97-AF65-F5344CB8AC3E}">
        <p14:creationId xmlns:p14="http://schemas.microsoft.com/office/powerpoint/2010/main" val="3674759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Doplnkové služby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C9AE3B06-FCAD-D2F1-4CD9-2B0FA1FFF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37DEA176-F0CD-4283-9D33-8F0085162E30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0D8360CF-CE97-2660-E0DA-A400DC1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B08E6D4-E553-DD6F-4E6A-0250D5CC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21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2439584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Doplnkové služby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9" y="2315183"/>
            <a:ext cx="5264890" cy="3793786"/>
          </a:xfrm>
        </p:spPr>
        <p:txBody>
          <a:bodyPr>
            <a:normAutofit/>
          </a:bodyPr>
          <a:lstStyle/>
          <a:p>
            <a:r>
              <a:rPr lang="sk-SK">
                <a:solidFill>
                  <a:schemeClr val="tx1"/>
                </a:solidFill>
                <a:latin typeface="Calibri" panose="020F0502020204030204" pitchFamily="34" charset="0"/>
              </a:rPr>
              <a:t>Exkluzívny prenájom celého objektu</a:t>
            </a:r>
            <a:r>
              <a:rPr lang="sk-SK" sz="18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sk-SK" sz="1800" b="0" i="0" u="none" strike="noStrike" baseline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1800" b="0" i="0" u="none" strike="noStrike" baseline="0">
                <a:solidFill>
                  <a:schemeClr val="tx1"/>
                </a:solidFill>
                <a:latin typeface="Calibri"/>
                <a:cs typeface="Calibri"/>
              </a:rPr>
              <a:t>Wi-Fi</a:t>
            </a:r>
            <a:endParaRPr lang="sk-SK" sz="1800" b="0" i="0" u="none" strike="noStrike" baseline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/>
              <a:cs typeface="Calibri"/>
            </a:endParaRPr>
          </a:p>
          <a:p>
            <a:r>
              <a:rPr lang="sk-SK" sz="1800" b="0" i="0" u="none" strike="noStrike" baseline="0">
                <a:solidFill>
                  <a:schemeClr val="tx1"/>
                </a:solidFill>
                <a:latin typeface="Calibri"/>
                <a:cs typeface="Calibri"/>
              </a:rPr>
              <a:t>Parkovanie pred </a:t>
            </a:r>
            <a:r>
              <a:rPr lang="sk-SK">
                <a:solidFill>
                  <a:schemeClr val="tx1"/>
                </a:solidFill>
                <a:latin typeface="Calibri"/>
                <a:cs typeface="Calibri"/>
              </a:rPr>
              <a:t>vilou</a:t>
            </a:r>
            <a:r>
              <a:rPr lang="sk-SK" sz="1800" b="0" i="0" u="none" strike="noStrike" baseline="0">
                <a:solidFill>
                  <a:schemeClr val="tx1"/>
                </a:solidFill>
                <a:latin typeface="Calibri"/>
                <a:cs typeface="Calibri"/>
              </a:rPr>
              <a:t> zadarmo</a:t>
            </a:r>
            <a:endParaRPr lang="sk-SK" sz="1800" b="0" i="0" u="none" strike="noStrike" baseline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/>
              <a:cs typeface="Calibri"/>
            </a:endParaRPr>
          </a:p>
          <a:p>
            <a:r>
              <a:rPr lang="sk-SK" sz="1800" b="0" i="0" u="none" strike="noStrike" baseline="0">
                <a:solidFill>
                  <a:schemeClr val="tx1"/>
                </a:solidFill>
                <a:latin typeface="Calibri"/>
                <a:cs typeface="Calibri"/>
              </a:rPr>
              <a:t>Úschovňa lyží</a:t>
            </a:r>
            <a:endParaRPr lang="sk-SK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3797E702-7ACF-6360-EA5D-9B75E492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1FD9350F-F551-4808-AB9F-935D870F5B1A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5806C402-2575-E5B7-9061-DAD28E761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40DA0465-02D4-F212-B2B3-BCAEF6BED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22</a:t>
            </a:fld>
            <a:endParaRPr lang="sk-SK" sz="1050"/>
          </a:p>
        </p:txBody>
      </p:sp>
      <p:pic>
        <p:nvPicPr>
          <p:cNvPr id="7" name="Zástupný objekt pre obrázok 9">
            <a:extLst>
              <a:ext uri="{FF2B5EF4-FFF2-40B4-BE49-F238E27FC236}">
                <a16:creationId xmlns:a16="http://schemas.microsoft.com/office/drawing/2014/main" id="{FD8AFE3D-0F40-2609-0EF6-4BDE03C5A7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7108"/>
          <a:stretch/>
        </p:blipFill>
        <p:spPr>
          <a:xfrm>
            <a:off x="6031378" y="295800"/>
            <a:ext cx="5727937" cy="565658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99802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59C1496-37B7-4138-5B47-500894E7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C425-20A4-4EAA-A6DC-3CC097BF6271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27B4BFF-8BCE-7458-6848-60BF7EC7C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67CF05-DC60-2A40-057C-09C2F6D4B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pPr/>
              <a:t>23</a:t>
            </a:fld>
            <a:endParaRPr lang="sk-SK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2455D886-FC0D-D3A6-E267-9126FF09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48" y="2589494"/>
            <a:ext cx="11111031" cy="513611"/>
          </a:xfrm>
        </p:spPr>
        <p:txBody>
          <a:bodyPr>
            <a:normAutofit fontScale="90000"/>
          </a:bodyPr>
          <a:lstStyle/>
          <a:p>
            <a:pPr algn="ctr"/>
            <a:r>
              <a:rPr lang="sk-SK"/>
              <a:t>Nezabudnuteľný zážitok si odniesli: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D921939D-E259-B996-CD64-6FCB0E0F52B8}"/>
              </a:ext>
            </a:extLst>
          </p:cNvPr>
          <p:cNvSpPr/>
          <p:nvPr/>
        </p:nvSpPr>
        <p:spPr>
          <a:xfrm>
            <a:off x="1609344" y="3355848"/>
            <a:ext cx="8897112" cy="230885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 descr="Obrázok, na ktorom je text, písmo, logo, grafika&#10;&#10;Automaticky generovaný popis">
            <a:extLst>
              <a:ext uri="{FF2B5EF4-FFF2-40B4-BE49-F238E27FC236}">
                <a16:creationId xmlns:a16="http://schemas.microsoft.com/office/drawing/2014/main" id="{918A05BD-A73E-35D4-E57E-FDBAD192E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85" y="4179683"/>
            <a:ext cx="1450075" cy="1450075"/>
          </a:xfrm>
          <a:prstGeom prst="rect">
            <a:avLst/>
          </a:prstGeom>
        </p:spPr>
      </p:pic>
      <p:pic>
        <p:nvPicPr>
          <p:cNvPr id="4" name="Obrázok 3" descr="Obrázok, na ktorom je písmo, logo, grafika, symbol&#10;&#10;Automaticky generovaný popis">
            <a:extLst>
              <a:ext uri="{FF2B5EF4-FFF2-40B4-BE49-F238E27FC236}">
                <a16:creationId xmlns:a16="http://schemas.microsoft.com/office/drawing/2014/main" id="{3B6E1A3E-6B6B-6EE1-BBA9-3AB35761E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98" y="4215110"/>
            <a:ext cx="1379220" cy="1379220"/>
          </a:xfrm>
          <a:prstGeom prst="rect">
            <a:avLst/>
          </a:prstGeom>
        </p:spPr>
      </p:pic>
      <p:pic>
        <p:nvPicPr>
          <p:cNvPr id="8" name="Obrázok 7" descr="Obrázok, na ktorom je text, písmo, logo, snímka obrazovky&#10;&#10;Automaticky generovaný popis">
            <a:extLst>
              <a:ext uri="{FF2B5EF4-FFF2-40B4-BE49-F238E27FC236}">
                <a16:creationId xmlns:a16="http://schemas.microsoft.com/office/drawing/2014/main" id="{4A342CCA-EF60-BC90-C416-66C61F85C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0" y="4434058"/>
            <a:ext cx="1808988" cy="1025093"/>
          </a:xfrm>
          <a:prstGeom prst="rect">
            <a:avLst/>
          </a:prstGeom>
        </p:spPr>
      </p:pic>
      <p:pic>
        <p:nvPicPr>
          <p:cNvPr id="9" name="Obrázok 8" descr="Obrázok, na ktorom je text, písmo, grafika, snímka obrazovky&#10;&#10;Automaticky generovaný popis">
            <a:extLst>
              <a:ext uri="{FF2B5EF4-FFF2-40B4-BE49-F238E27FC236}">
                <a16:creationId xmlns:a16="http://schemas.microsoft.com/office/drawing/2014/main" id="{0DFB995F-B240-E8A1-7B6F-B4990340C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45" y="4630275"/>
            <a:ext cx="1858591" cy="81243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953CDFE-D92E-C0A3-B35A-D0F8AA9C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45" y="3724584"/>
            <a:ext cx="3266116" cy="449683"/>
          </a:xfrm>
          <a:prstGeom prst="rect">
            <a:avLst/>
          </a:prstGeom>
        </p:spPr>
      </p:pic>
      <p:pic>
        <p:nvPicPr>
          <p:cNvPr id="12" name="Obrázok 11" descr="Obrázok, na ktorom je písmo, logo, grafika, symbol&#10;&#10;Automaticky generovaný popis">
            <a:extLst>
              <a:ext uri="{FF2B5EF4-FFF2-40B4-BE49-F238E27FC236}">
                <a16:creationId xmlns:a16="http://schemas.microsoft.com/office/drawing/2014/main" id="{2193C3D6-0127-DD4C-44F5-E6585E9B8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24" y="3376150"/>
            <a:ext cx="1977612" cy="11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03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B775D-44EC-7BC0-F2ED-DC784BB8A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749" y="2204771"/>
            <a:ext cx="11089532" cy="1708827"/>
          </a:xfrm>
        </p:spPr>
        <p:txBody>
          <a:bodyPr>
            <a:normAutofit/>
          </a:bodyPr>
          <a:lstStyle/>
          <a:p>
            <a:r>
              <a:rPr lang="sk-SK" sz="5400" err="1">
                <a:latin typeface="+mj-lt"/>
              </a:rPr>
              <a:t>KONTAKTy</a:t>
            </a:r>
            <a:endParaRPr lang="sk-SK" sz="5400">
              <a:latin typeface="+mj-lt"/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7AA05A84-0E5F-41CE-2AEB-0924FD1970BA}"/>
              </a:ext>
            </a:extLst>
          </p:cNvPr>
          <p:cNvSpPr txBox="1">
            <a:spLocks/>
          </p:cNvSpPr>
          <p:nvPr/>
        </p:nvSpPr>
        <p:spPr>
          <a:xfrm>
            <a:off x="4098023" y="4203580"/>
            <a:ext cx="3995954" cy="1313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>
                <a:solidFill>
                  <a:schemeClr val="tx1"/>
                </a:solidFill>
                <a:latin typeface="FinalSix Black" panose="00000900000000000000" pitchFamily="50" charset="-18"/>
              </a:rPr>
              <a:t>ING. MICHAELA STAŠOVÁ</a:t>
            </a:r>
            <a:br>
              <a:rPr lang="sk-SK">
                <a:solidFill>
                  <a:schemeClr val="tx1"/>
                </a:solidFill>
              </a:rPr>
            </a:br>
            <a:r>
              <a:rPr lang="sk-SK" sz="1400" err="1">
                <a:solidFill>
                  <a:schemeClr val="tx1"/>
                </a:solidFill>
                <a:latin typeface="Bilo Light" panose="020B0403040000020003" pitchFamily="34" charset="-18"/>
              </a:rPr>
              <a:t>Sales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Manager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00421 902 771 747 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michaela.stasova@aplend.com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375DCC-97C5-01A9-3023-108FF4A5BFB1}"/>
              </a:ext>
            </a:extLst>
          </p:cNvPr>
          <p:cNvSpPr txBox="1">
            <a:spLocks/>
          </p:cNvSpPr>
          <p:nvPr/>
        </p:nvSpPr>
        <p:spPr>
          <a:xfrm>
            <a:off x="4091538" y="5332442"/>
            <a:ext cx="3995954" cy="1313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>
                <a:solidFill>
                  <a:schemeClr val="tx1"/>
                </a:solidFill>
                <a:latin typeface="FinalSix Black" panose="00000900000000000000" pitchFamily="50" charset="-18"/>
              </a:rPr>
              <a:t>ING. MARTINA KALISKÁ</a:t>
            </a:r>
            <a:br>
              <a:rPr lang="sk-SK">
                <a:solidFill>
                  <a:schemeClr val="tx1"/>
                </a:solidFill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B2B </a:t>
            </a:r>
            <a:r>
              <a:rPr lang="sk-SK" sz="1400" err="1">
                <a:solidFill>
                  <a:schemeClr val="tx1"/>
                </a:solidFill>
                <a:latin typeface="Bilo Light" panose="020B0403040000020003" pitchFamily="34" charset="-18"/>
              </a:rPr>
              <a:t>Sales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&amp; Event Manager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00421 915 811 804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martina.kaliska@aplend.com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11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>
                <a:solidFill>
                  <a:schemeClr val="tx1"/>
                </a:solidFill>
              </a:rPr>
              <a:t>Informácie o izbách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AFEAE83C-0A8A-4868-3B25-A938BECB8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405C178-B822-47FA-B642-C89A8ABA3633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29A0C8D-8C96-BA90-9362-246D60B7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238629C-44E6-D1B8-BD72-6292842D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3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77771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Vila </a:t>
            </a:r>
            <a:r>
              <a:rPr lang="sk-SK" sz="3200" b="1" err="1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olívia</a:t>
            </a:r>
            <a:endParaRPr lang="sk-SK" sz="3200" b="1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2694562"/>
            <a:ext cx="5334001" cy="3190672"/>
          </a:xfrm>
        </p:spPr>
        <p:txBody>
          <a:bodyPr>
            <a:normAutofit fontScale="92500" lnSpcReduction="10000"/>
          </a:bodyPr>
          <a:lstStyle/>
          <a:p>
            <a:r>
              <a:rPr lang="sk-SK" sz="1600" dirty="0">
                <a:solidFill>
                  <a:schemeClr val="tx1"/>
                </a:solidFill>
                <a:latin typeface="Bilo" panose="020B0503040000020003" pitchFamily="34" charset="-18"/>
              </a:rPr>
              <a:t>Pozostáva z desiatich útulných a štýlovo zariadených apartmánov, ktoré sú rozdelené do dvoch kategórií.</a:t>
            </a:r>
          </a:p>
          <a:p>
            <a:r>
              <a:rPr lang="sk-SK" sz="1600" b="1" dirty="0">
                <a:solidFill>
                  <a:schemeClr val="tx1"/>
                </a:solidFill>
                <a:latin typeface="Bilo Bold" panose="020B0803040000020003" pitchFamily="34" charset="-18"/>
              </a:rPr>
              <a:t>Jednospálňové apartmány 2+2 </a:t>
            </a:r>
          </a:p>
          <a:p>
            <a:r>
              <a:rPr lang="sk-SK" sz="1600" dirty="0">
                <a:solidFill>
                  <a:schemeClr val="tx1"/>
                </a:solidFill>
                <a:latin typeface="Bilo" panose="020B0503040000020003" pitchFamily="34" charset="-18"/>
              </a:rPr>
              <a:t>Vybavené spálňou, obývačkou a plne vybavenou kuchyňou. K niektorým apartmánom prislúcha balkón.</a:t>
            </a:r>
          </a:p>
          <a:p>
            <a:r>
              <a:rPr lang="sk-SK" sz="1600" dirty="0">
                <a:solidFill>
                  <a:schemeClr val="tx1"/>
                </a:solidFill>
                <a:latin typeface="Bilo" panose="020B0503040000020003" pitchFamily="34" charset="-18"/>
              </a:rPr>
              <a:t>Rozmer 35 m2</a:t>
            </a:r>
          </a:p>
          <a:p>
            <a:r>
              <a:rPr lang="sk-SK" sz="1600" b="1" dirty="0" err="1">
                <a:solidFill>
                  <a:schemeClr val="tx1"/>
                </a:solidFill>
                <a:latin typeface="Bilo Bold" panose="020B0803040000020003" pitchFamily="34" charset="-18"/>
              </a:rPr>
              <a:t>Mezonetové</a:t>
            </a:r>
            <a:r>
              <a:rPr lang="sk-SK" sz="1600" b="1" dirty="0">
                <a:solidFill>
                  <a:schemeClr val="tx1"/>
                </a:solidFill>
                <a:latin typeface="Bilo Bold" panose="020B0803040000020003" pitchFamily="34" charset="-18"/>
              </a:rPr>
              <a:t> apartmány 4+2 </a:t>
            </a:r>
          </a:p>
          <a:p>
            <a:r>
              <a:rPr lang="sk-SK" sz="1600" dirty="0">
                <a:solidFill>
                  <a:schemeClr val="tx1"/>
                </a:solidFill>
                <a:latin typeface="Bilo" panose="020B0503040000020003" pitchFamily="34" charset="-18"/>
              </a:rPr>
              <a:t>Vybavené spálňou, obývačkou a plne vybavenou kuchyňou. K niektorým apartmánom prislúcha balkón. Horná časť s otvorenou manželskou posteľou. </a:t>
            </a:r>
          </a:p>
          <a:p>
            <a:r>
              <a:rPr lang="sk-SK" sz="1600" dirty="0">
                <a:solidFill>
                  <a:schemeClr val="tx1"/>
                </a:solidFill>
                <a:latin typeface="Bilo" panose="020B0503040000020003" pitchFamily="34" charset="-18"/>
              </a:rPr>
              <a:t>Rozmer 50 m2</a:t>
            </a:r>
            <a:endParaRPr lang="en-US" sz="1600" dirty="0">
              <a:solidFill>
                <a:schemeClr val="tx1"/>
              </a:solidFill>
              <a:latin typeface="Bilo" panose="020B0503040000020003" pitchFamily="34" charset="-18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F88C3D3A-25D9-90FA-F601-486F7CC9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3224CB8E-4A89-483B-AB39-9F0AB72A04F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AA4753EB-0E3F-0A78-E82B-971E520F8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AA39ABAA-5A7C-9157-D070-25FEA9B95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4</a:t>
            </a:fld>
            <a:endParaRPr lang="sk-SK" sz="1050"/>
          </a:p>
        </p:txBody>
      </p:sp>
      <p:pic>
        <p:nvPicPr>
          <p:cNvPr id="5" name="Zástupný objekt pre obrázok 20">
            <a:extLst>
              <a:ext uri="{FF2B5EF4-FFF2-40B4-BE49-F238E27FC236}">
                <a16:creationId xmlns:a16="http://schemas.microsoft.com/office/drawing/2014/main" id="{5FDF8CB5-E3A8-E7AD-5945-72E5F7F3D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r="15348"/>
          <a:stretch/>
        </p:blipFill>
        <p:spPr>
          <a:xfrm>
            <a:off x="5984134" y="389106"/>
            <a:ext cx="5727937" cy="5496127"/>
          </a:xfrm>
          <a:prstGeom prst="rect">
            <a:avLst/>
          </a:prstGeom>
          <a:ln w="38100"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4211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Olívia </a:t>
            </a:r>
            <a:r>
              <a:rPr lang="sk-SK" err="1"/>
              <a:t>Restaurant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75713EC7-DFEE-11E0-69BE-CD538EA5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9E6B46E1-FDDE-44A7-884C-37B279533231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F4FC9DA-2AB5-47FC-4ACD-B6109E4A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21E2A6C3-6AFA-23E6-4115-8DBC89B4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5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2528038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Olívia Restaurant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538" y="2402550"/>
            <a:ext cx="5334001" cy="3482684"/>
          </a:xfrm>
        </p:spPr>
        <p:txBody>
          <a:bodyPr>
            <a:noAutofit/>
          </a:bodyPr>
          <a:lstStyle/>
          <a:p>
            <a:r>
              <a:rPr lang="sk-SK" sz="1500" b="1" dirty="0">
                <a:latin typeface="Bilo Thin" panose="020B0203040000020003" pitchFamily="34" charset="-18"/>
              </a:rPr>
              <a:t>Štýlový interiér pripomínajúci modernú horskú chatu s komfortným sedením a útulnými priestormi. </a:t>
            </a:r>
          </a:p>
          <a:p>
            <a:r>
              <a:rPr lang="sk-SK" sz="1500" b="1" dirty="0">
                <a:latin typeface="Bilo Thin" panose="020B0203040000020003" pitchFamily="34" charset="-18"/>
              </a:rPr>
              <a:t>Celková kapacita reštaurácie 60 miest je spolu s vyberanou gastronómiou zárukou príjemne strávených chvíľ počas porád, školení, či firemných podujatí. </a:t>
            </a:r>
          </a:p>
          <a:p>
            <a:endParaRPr lang="sk-SK" sz="1500" b="1" dirty="0">
              <a:latin typeface="Bilo Thin" panose="020B0203040000020003" pitchFamily="34" charset="-18"/>
            </a:endParaRPr>
          </a:p>
          <a:p>
            <a:r>
              <a:rPr lang="sk-SK" sz="1500" b="1" dirty="0">
                <a:latin typeface="Bilo Thin" panose="020B0203040000020003" pitchFamily="34" charset="-18"/>
              </a:rPr>
              <a:t>V ponuke sú: kontinentálne raňajky, plná penzia, Á la </a:t>
            </a:r>
            <a:r>
              <a:rPr lang="sk-SK" sz="1500" b="1" dirty="0" err="1">
                <a:latin typeface="Bilo Thin" panose="020B0203040000020003" pitchFamily="34" charset="-18"/>
              </a:rPr>
              <a:t>carte</a:t>
            </a:r>
            <a:r>
              <a:rPr lang="sk-SK" sz="1500" b="1" dirty="0">
                <a:latin typeface="Bilo Thin" panose="020B0203040000020003" pitchFamily="34" charset="-18"/>
              </a:rPr>
              <a:t>, </a:t>
            </a:r>
            <a:r>
              <a:rPr lang="sk-SK" sz="1500" b="1" dirty="0" err="1">
                <a:latin typeface="Bilo Thin" panose="020B0203040000020003" pitchFamily="34" charset="-18"/>
              </a:rPr>
              <a:t>coffee</a:t>
            </a:r>
            <a:r>
              <a:rPr lang="sk-SK" sz="1500" b="1" dirty="0">
                <a:latin typeface="Bilo Thin" panose="020B0203040000020003" pitchFamily="34" charset="-18"/>
              </a:rPr>
              <a:t> breaky, zážitková kuchyňa, tematické a </a:t>
            </a:r>
            <a:r>
              <a:rPr lang="sk-SK" sz="1500" b="1" dirty="0" err="1">
                <a:latin typeface="Bilo Thin" panose="020B0203040000020003" pitchFamily="34" charset="-18"/>
              </a:rPr>
              <a:t>degustačné</a:t>
            </a:r>
            <a:r>
              <a:rPr lang="sk-SK" sz="1500" b="1" dirty="0">
                <a:latin typeface="Bilo Thin" panose="020B0203040000020003" pitchFamily="34" charset="-18"/>
              </a:rPr>
              <a:t> večere.</a:t>
            </a:r>
          </a:p>
          <a:p>
            <a:r>
              <a:rPr lang="sk-SK" sz="1500" b="1" dirty="0">
                <a:latin typeface="Bilo Thin" panose="020B0203040000020003" pitchFamily="34" charset="-18"/>
              </a:rPr>
              <a:t>Typy sedení: kino, škola, U sedenie, T sedenie, I sedenie.</a:t>
            </a:r>
          </a:p>
          <a:p>
            <a:r>
              <a:rPr lang="sk-SK" sz="1500" b="1" dirty="0">
                <a:latin typeface="Bilo Thin" panose="020B0203040000020003" pitchFamily="34" charset="-18"/>
              </a:rPr>
              <a:t>Reštaurácia je k dispozícii pre Vaše podujatie po predchádzajúcej  rezervácii. 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A7A50413-A55A-8C1F-634C-55E50CED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4A4A0B84-8EEA-4E76-918E-8CF4AE193627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537DB4D-C724-06DF-14A4-CB612102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34501E69-A3EF-FDB1-A812-4FE93D9D5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6</a:t>
            </a:fld>
            <a:endParaRPr lang="sk-SK" sz="105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3015A0C-837A-3C47-35DF-EA559C8F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17" y="389107"/>
            <a:ext cx="5727937" cy="549612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Konferenčné priestory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6ADA8824-F3DE-A771-D66C-74429084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B3D81646-B62A-4784-886D-4C7D3F499F32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52AE6CF6-36D7-7C75-B94E-610D6938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CA5E8D4-CF5A-43B2-1114-4FD21E1D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7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4182075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Hlavná miestnosť Olívia Restaurant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8" y="2278625"/>
            <a:ext cx="5334001" cy="36066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600" dirty="0"/>
              <a:t>Priestory reštaurácie a zimnej záhrady sú ideálnym miestom pre menšie a stredne veľké  firemné podujatia s kapacitou cca 40 osôb. Organizovanie podujatí a akcií v prekrásnom prostredí Tatier ešte nikdy nebolo ľahšie.</a:t>
            </a:r>
            <a:endParaRPr lang="sk-SK" sz="16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</a:pPr>
            <a:r>
              <a:rPr lang="sk-SK" sz="16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Calibri"/>
              </a:rPr>
              <a:t>Technické vybavenie: dataprojektor s plátnom, </a:t>
            </a:r>
            <a:r>
              <a:rPr lang="sk-SK" sz="1600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Calibri"/>
              </a:rPr>
              <a:t>flipchart</a:t>
            </a:r>
            <a:r>
              <a:rPr lang="sk-SK" sz="16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Calibri"/>
              </a:rPr>
              <a:t>, TV, ozvučovacia technika.</a:t>
            </a:r>
          </a:p>
          <a:p>
            <a:pPr>
              <a:lnSpc>
                <a:spcPct val="90000"/>
              </a:lnSpc>
            </a:pPr>
            <a:r>
              <a:rPr lang="sk-SK" sz="16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Calibri"/>
              </a:rPr>
              <a:t>Typy sedení: kino, škola, U sedenie, T sedenie, I sedenie.</a:t>
            </a:r>
            <a:endParaRPr lang="en-US" sz="16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</a:pPr>
            <a:r>
              <a:rPr lang="sk-SK" sz="1600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Calibri"/>
              </a:rPr>
              <a:t>Rozmer:  90 m2 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b="1" dirty="0"/>
              <a:t>Cena za </a:t>
            </a:r>
            <a:r>
              <a:rPr lang="en-US" sz="1600" b="1" dirty="0" err="1"/>
              <a:t>prenájom</a:t>
            </a:r>
            <a:r>
              <a:rPr lang="en-US" sz="1600" b="1" dirty="0"/>
              <a:t> 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100</a:t>
            </a:r>
            <a:r>
              <a:rPr lang="en-US" sz="1600" dirty="0"/>
              <a:t> € / max 4 </a:t>
            </a:r>
            <a:r>
              <a:rPr lang="en-US" sz="1600" dirty="0" err="1"/>
              <a:t>hodiny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sk-SK" sz="1600" dirty="0"/>
              <a:t>200</a:t>
            </a:r>
            <a:r>
              <a:rPr lang="en-US" sz="1600" dirty="0"/>
              <a:t> € / </a:t>
            </a:r>
            <a:r>
              <a:rPr lang="en-US" sz="1600" dirty="0" err="1"/>
              <a:t>celý</a:t>
            </a:r>
            <a:r>
              <a:rPr lang="en-US" sz="1600" dirty="0"/>
              <a:t> </a:t>
            </a:r>
            <a:r>
              <a:rPr lang="en-US" sz="1600" dirty="0" err="1"/>
              <a:t>deň</a:t>
            </a:r>
            <a:r>
              <a:rPr lang="en-US" sz="1600" dirty="0"/>
              <a:t> 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8B9D2823-8D61-8FBE-BE10-35A1D878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5C2A3FF3-3524-44BF-A505-0A84F7E6E896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C563BEE-E142-E734-5CAC-4C95B0CD7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78DA0E89-B306-A2DF-BBE6-F1AE9B43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8</a:t>
            </a:fld>
            <a:endParaRPr lang="sk-SK" sz="1050"/>
          </a:p>
        </p:txBody>
      </p:sp>
      <p:pic>
        <p:nvPicPr>
          <p:cNvPr id="5" name="Zástupný objekt pre obrázok 9">
            <a:extLst>
              <a:ext uri="{FF2B5EF4-FFF2-40B4-BE49-F238E27FC236}">
                <a16:creationId xmlns:a16="http://schemas.microsoft.com/office/drawing/2014/main" id="{1E3996E7-1028-CBEC-D4E0-C85B37150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r="15217"/>
          <a:stretch/>
        </p:blipFill>
        <p:spPr>
          <a:xfrm>
            <a:off x="5892405" y="389106"/>
            <a:ext cx="5727937" cy="5496127"/>
          </a:xfrm>
          <a:prstGeom prst="rect">
            <a:avLst/>
          </a:prstGeom>
          <a:ln w="38100"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778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err="1"/>
              <a:t>Coffee</a:t>
            </a:r>
            <a:r>
              <a:rPr lang="sk-SK"/>
              <a:t> Break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C2C56E26-1F1B-B2AA-B066-5635447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41178455-DE26-4F2D-8BAA-684FA72F5D0D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9180F74F-7AEE-C99A-BC48-81676FB7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Vila Olívia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F845CFA6-29D9-B262-B19F-E8E4AC77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9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1982636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Sieť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Vlastné 3">
      <a:majorFont>
        <a:latin typeface="FinalSix Heavy"/>
        <a:ea typeface=""/>
        <a:cs typeface=""/>
      </a:majorFont>
      <a:minorFont>
        <a:latin typeface="Bil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1113</Words>
  <Application>Microsoft Office PowerPoint</Application>
  <PresentationFormat>Širokouhlá</PresentationFormat>
  <Paragraphs>229</Paragraphs>
  <Slides>24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34" baseType="lpstr">
      <vt:lpstr>Arial</vt:lpstr>
      <vt:lpstr>Bilo</vt:lpstr>
      <vt:lpstr>Bilo Bold</vt:lpstr>
      <vt:lpstr>Bilo Light</vt:lpstr>
      <vt:lpstr>Bilo Thin</vt:lpstr>
      <vt:lpstr>Calibri</vt:lpstr>
      <vt:lpstr>Calibri Light</vt:lpstr>
      <vt:lpstr>FinalSix Black</vt:lpstr>
      <vt:lpstr>FinalSix Heavy</vt:lpstr>
      <vt:lpstr>Sieťka</vt:lpstr>
      <vt:lpstr>APLEND vila olívia</vt:lpstr>
      <vt:lpstr>Aplend VILA OLíVIA</vt:lpstr>
      <vt:lpstr>Informácie o izbách</vt:lpstr>
      <vt:lpstr>Vila olívia</vt:lpstr>
      <vt:lpstr>Olívia Restaurant</vt:lpstr>
      <vt:lpstr>Olívia Restaurant</vt:lpstr>
      <vt:lpstr>Konferenčné priestory</vt:lpstr>
      <vt:lpstr>Hlavná miestnosť Olívia Restaurant </vt:lpstr>
      <vt:lpstr>Coffee Break</vt:lpstr>
      <vt:lpstr>Coffee break Základný</vt:lpstr>
      <vt:lpstr> Coffee break Slaný </vt:lpstr>
      <vt:lpstr> Coffee break Sladký </vt:lpstr>
      <vt:lpstr>Coffee break vegÁnska alternatíva </vt:lpstr>
      <vt:lpstr>OBEDOVÉ a večerné menu</vt:lpstr>
      <vt:lpstr>Bufet A  </vt:lpstr>
      <vt:lpstr>Bufet B  </vt:lpstr>
      <vt:lpstr>Bufet c</vt:lpstr>
      <vt:lpstr>konferenčné menu</vt:lpstr>
      <vt:lpstr>Konferenčný bUfet A</vt:lpstr>
      <vt:lpstr>Konferenčný bUfet B</vt:lpstr>
      <vt:lpstr>Doplnkové služby</vt:lpstr>
      <vt:lpstr>Doplnkové služby</vt:lpstr>
      <vt:lpstr>Nezabudnuteľný zážitok si odniesli:</vt:lpstr>
      <vt:lpstr>KONTAKTy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APLEND Hotel Kukučka tatranská Lomnica</dc:title>
  <dc:creator>Michaela Stašová</dc:creator>
  <cp:lastModifiedBy>Michaela Stašová</cp:lastModifiedBy>
  <cp:revision>1</cp:revision>
  <dcterms:created xsi:type="dcterms:W3CDTF">2023-07-10T09:55:36Z</dcterms:created>
  <dcterms:modified xsi:type="dcterms:W3CDTF">2024-08-16T10:48:59Z</dcterms:modified>
</cp:coreProperties>
</file>