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7"/>
  </p:notesMasterIdLst>
  <p:handoutMasterIdLst>
    <p:handoutMasterId r:id="rId28"/>
  </p:handoutMasterIdLst>
  <p:sldIdLst>
    <p:sldId id="278" r:id="rId2"/>
    <p:sldId id="281" r:id="rId3"/>
    <p:sldId id="284" r:id="rId4"/>
    <p:sldId id="282" r:id="rId5"/>
    <p:sldId id="319" r:id="rId6"/>
    <p:sldId id="287" r:id="rId7"/>
    <p:sldId id="288" r:id="rId8"/>
    <p:sldId id="289" r:id="rId9"/>
    <p:sldId id="293" r:id="rId10"/>
    <p:sldId id="291" r:id="rId11"/>
    <p:sldId id="297" r:id="rId12"/>
    <p:sldId id="296" r:id="rId13"/>
    <p:sldId id="295" r:id="rId14"/>
    <p:sldId id="315" r:id="rId15"/>
    <p:sldId id="303" r:id="rId16"/>
    <p:sldId id="304" r:id="rId17"/>
    <p:sldId id="305" r:id="rId18"/>
    <p:sldId id="316" r:id="rId19"/>
    <p:sldId id="294" r:id="rId20"/>
    <p:sldId id="299" r:id="rId21"/>
    <p:sldId id="300" r:id="rId22"/>
    <p:sldId id="302" r:id="rId23"/>
    <p:sldId id="314" r:id="rId24"/>
    <p:sldId id="318" r:id="rId25"/>
    <p:sldId id="29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F7EEB2-67D3-4B90-A6EE-2A36BB13AFC5}" v="11" dt="2024-08-16T11:38:33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65" autoAdjust="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Stašová" userId="5e29701e-1f49-4fab-a555-f92d55c9778a" providerId="ADAL" clId="{0FF7EEB2-67D3-4B90-A6EE-2A36BB13AFC5}"/>
    <pc:docChg chg="custSel delSld modSld">
      <pc:chgData name="Michaela Stašová" userId="5e29701e-1f49-4fab-a555-f92d55c9778a" providerId="ADAL" clId="{0FF7EEB2-67D3-4B90-A6EE-2A36BB13AFC5}" dt="2024-08-16T11:39:43.415" v="1172" actId="20577"/>
      <pc:docMkLst>
        <pc:docMk/>
      </pc:docMkLst>
      <pc:sldChg chg="modSp mod">
        <pc:chgData name="Michaela Stašová" userId="5e29701e-1f49-4fab-a555-f92d55c9778a" providerId="ADAL" clId="{0FF7EEB2-67D3-4B90-A6EE-2A36BB13AFC5}" dt="2024-08-16T11:24:08.687" v="899" actId="20577"/>
        <pc:sldMkLst>
          <pc:docMk/>
          <pc:sldMk cId="642113019" sldId="282"/>
        </pc:sldMkLst>
        <pc:spChg chg="mod">
          <ac:chgData name="Michaela Stašová" userId="5e29701e-1f49-4fab-a555-f92d55c9778a" providerId="ADAL" clId="{0FF7EEB2-67D3-4B90-A6EE-2A36BB13AFC5}" dt="2024-08-16T11:24:08.687" v="899" actId="20577"/>
          <ac:spMkLst>
            <pc:docMk/>
            <pc:sldMk cId="642113019" sldId="282"/>
            <ac:spMk id="2" creationId="{7251F807-ACCB-0A4C-AC28-88C2D66F8ECF}"/>
          </ac:spMkLst>
        </pc:spChg>
        <pc:spChg chg="mod">
          <ac:chgData name="Michaela Stašová" userId="5e29701e-1f49-4fab-a555-f92d55c9778a" providerId="ADAL" clId="{0FF7EEB2-67D3-4B90-A6EE-2A36BB13AFC5}" dt="2024-08-16T11:20:44.133" v="502" actId="313"/>
          <ac:spMkLst>
            <pc:docMk/>
            <pc:sldMk cId="642113019" sldId="282"/>
            <ac:spMk id="4" creationId="{935F6FFC-6F6A-3221-13E3-9B66A9176B8B}"/>
          </ac:spMkLst>
        </pc:spChg>
        <pc:picChg chg="mod">
          <ac:chgData name="Michaela Stašová" userId="5e29701e-1f49-4fab-a555-f92d55c9778a" providerId="ADAL" clId="{0FF7EEB2-67D3-4B90-A6EE-2A36BB13AFC5}" dt="2024-08-16T11:15:36.837" v="0" actId="14826"/>
          <ac:picMkLst>
            <pc:docMk/>
            <pc:sldMk cId="642113019" sldId="282"/>
            <ac:picMk id="6" creationId="{DB6A0CB4-B3DB-56FE-8431-72389C682B59}"/>
          </ac:picMkLst>
        </pc:picChg>
      </pc:sldChg>
      <pc:sldChg chg="modSp mod">
        <pc:chgData name="Michaela Stašová" userId="5e29701e-1f49-4fab-a555-f92d55c9778a" providerId="ADAL" clId="{0FF7EEB2-67D3-4B90-A6EE-2A36BB13AFC5}" dt="2024-08-16T11:28:29.770" v="1053" actId="20577"/>
        <pc:sldMkLst>
          <pc:docMk/>
          <pc:sldMk cId="4172229469" sldId="288"/>
        </pc:sldMkLst>
        <pc:spChg chg="mod">
          <ac:chgData name="Michaela Stašová" userId="5e29701e-1f49-4fab-a555-f92d55c9778a" providerId="ADAL" clId="{0FF7EEB2-67D3-4B90-A6EE-2A36BB13AFC5}" dt="2024-08-16T11:28:29.770" v="1053" actId="20577"/>
          <ac:spMkLst>
            <pc:docMk/>
            <pc:sldMk cId="4172229469" sldId="288"/>
            <ac:spMk id="4" creationId="{935F6FFC-6F6A-3221-13E3-9B66A9176B8B}"/>
          </ac:spMkLst>
        </pc:spChg>
      </pc:sldChg>
      <pc:sldChg chg="modSp">
        <pc:chgData name="Michaela Stašová" userId="5e29701e-1f49-4fab-a555-f92d55c9778a" providerId="ADAL" clId="{0FF7EEB2-67D3-4B90-A6EE-2A36BB13AFC5}" dt="2024-08-16T11:33:48.933" v="1056" actId="14826"/>
        <pc:sldMkLst>
          <pc:docMk/>
          <pc:sldMk cId="4169274516" sldId="295"/>
        </pc:sldMkLst>
        <pc:picChg chg="mod">
          <ac:chgData name="Michaela Stašová" userId="5e29701e-1f49-4fab-a555-f92d55c9778a" providerId="ADAL" clId="{0FF7EEB2-67D3-4B90-A6EE-2A36BB13AFC5}" dt="2024-08-16T11:33:48.933" v="1056" actId="14826"/>
          <ac:picMkLst>
            <pc:docMk/>
            <pc:sldMk cId="4169274516" sldId="295"/>
            <ac:picMk id="10" creationId="{2D8816B8-EB08-7879-84F4-755A22F448F4}"/>
          </ac:picMkLst>
        </pc:picChg>
      </pc:sldChg>
      <pc:sldChg chg="modSp">
        <pc:chgData name="Michaela Stašová" userId="5e29701e-1f49-4fab-a555-f92d55c9778a" providerId="ADAL" clId="{0FF7EEB2-67D3-4B90-A6EE-2A36BB13AFC5}" dt="2024-08-16T11:31:21.796" v="1055" actId="14826"/>
        <pc:sldMkLst>
          <pc:docMk/>
          <pc:sldMk cId="2002645269" sldId="296"/>
        </pc:sldMkLst>
        <pc:picChg chg="mod">
          <ac:chgData name="Michaela Stašová" userId="5e29701e-1f49-4fab-a555-f92d55c9778a" providerId="ADAL" clId="{0FF7EEB2-67D3-4B90-A6EE-2A36BB13AFC5}" dt="2024-08-16T11:31:21.796" v="1055" actId="14826"/>
          <ac:picMkLst>
            <pc:docMk/>
            <pc:sldMk cId="2002645269" sldId="296"/>
            <ac:picMk id="10" creationId="{2D8816B8-EB08-7879-84F4-755A22F448F4}"/>
          </ac:picMkLst>
        </pc:picChg>
      </pc:sldChg>
      <pc:sldChg chg="modSp">
        <pc:chgData name="Michaela Stašová" userId="5e29701e-1f49-4fab-a555-f92d55c9778a" providerId="ADAL" clId="{0FF7EEB2-67D3-4B90-A6EE-2A36BB13AFC5}" dt="2024-08-16T11:29:17.301" v="1054" actId="14826"/>
        <pc:sldMkLst>
          <pc:docMk/>
          <pc:sldMk cId="2740283597" sldId="297"/>
        </pc:sldMkLst>
        <pc:picChg chg="mod">
          <ac:chgData name="Michaela Stašová" userId="5e29701e-1f49-4fab-a555-f92d55c9778a" providerId="ADAL" clId="{0FF7EEB2-67D3-4B90-A6EE-2A36BB13AFC5}" dt="2024-08-16T11:29:17.301" v="1054" actId="14826"/>
          <ac:picMkLst>
            <pc:docMk/>
            <pc:sldMk cId="2740283597" sldId="297"/>
            <ac:picMk id="10" creationId="{8CB8DDE3-2CE7-46D5-0D5A-D7358E2D9162}"/>
          </ac:picMkLst>
        </pc:picChg>
      </pc:sldChg>
      <pc:sldChg chg="modSp mod">
        <pc:chgData name="Michaela Stašová" userId="5e29701e-1f49-4fab-a555-f92d55c9778a" providerId="ADAL" clId="{0FF7EEB2-67D3-4B90-A6EE-2A36BB13AFC5}" dt="2024-08-16T11:37:49.846" v="1116" actId="14826"/>
        <pc:sldMkLst>
          <pc:docMk/>
          <pc:sldMk cId="3604946193" sldId="299"/>
        </pc:sldMkLst>
        <pc:spChg chg="mod">
          <ac:chgData name="Michaela Stašová" userId="5e29701e-1f49-4fab-a555-f92d55c9778a" providerId="ADAL" clId="{0FF7EEB2-67D3-4B90-A6EE-2A36BB13AFC5}" dt="2024-08-16T11:37:31.321" v="1111"/>
          <ac:spMkLst>
            <pc:docMk/>
            <pc:sldMk cId="3604946193" sldId="299"/>
            <ac:spMk id="2" creationId="{7251F807-ACCB-0A4C-AC28-88C2D66F8ECF}"/>
          </ac:spMkLst>
        </pc:spChg>
        <pc:spChg chg="mod">
          <ac:chgData name="Michaela Stašová" userId="5e29701e-1f49-4fab-a555-f92d55c9778a" providerId="ADAL" clId="{0FF7EEB2-67D3-4B90-A6EE-2A36BB13AFC5}" dt="2024-08-16T11:37:40.055" v="1115" actId="27636"/>
          <ac:spMkLst>
            <pc:docMk/>
            <pc:sldMk cId="3604946193" sldId="299"/>
            <ac:spMk id="4" creationId="{935F6FFC-6F6A-3221-13E3-9B66A9176B8B}"/>
          </ac:spMkLst>
        </pc:spChg>
        <pc:picChg chg="mod">
          <ac:chgData name="Michaela Stašová" userId="5e29701e-1f49-4fab-a555-f92d55c9778a" providerId="ADAL" clId="{0FF7EEB2-67D3-4B90-A6EE-2A36BB13AFC5}" dt="2024-08-16T11:37:49.846" v="1116" actId="14826"/>
          <ac:picMkLst>
            <pc:docMk/>
            <pc:sldMk cId="3604946193" sldId="299"/>
            <ac:picMk id="10" creationId="{2D8816B8-EB08-7879-84F4-755A22F448F4}"/>
          </ac:picMkLst>
        </pc:picChg>
      </pc:sldChg>
      <pc:sldChg chg="modSp mod">
        <pc:chgData name="Michaela Stašová" userId="5e29701e-1f49-4fab-a555-f92d55c9778a" providerId="ADAL" clId="{0FF7EEB2-67D3-4B90-A6EE-2A36BB13AFC5}" dt="2024-08-16T11:38:33.404" v="1124" actId="14826"/>
        <pc:sldMkLst>
          <pc:docMk/>
          <pc:sldMk cId="3541672880" sldId="300"/>
        </pc:sldMkLst>
        <pc:spChg chg="mod">
          <ac:chgData name="Michaela Stašová" userId="5e29701e-1f49-4fab-a555-f92d55c9778a" providerId="ADAL" clId="{0FF7EEB2-67D3-4B90-A6EE-2A36BB13AFC5}" dt="2024-08-16T11:38:09.288" v="1117"/>
          <ac:spMkLst>
            <pc:docMk/>
            <pc:sldMk cId="3541672880" sldId="300"/>
            <ac:spMk id="2" creationId="{7251F807-ACCB-0A4C-AC28-88C2D66F8ECF}"/>
          </ac:spMkLst>
        </pc:spChg>
        <pc:spChg chg="mod">
          <ac:chgData name="Michaela Stašová" userId="5e29701e-1f49-4fab-a555-f92d55c9778a" providerId="ADAL" clId="{0FF7EEB2-67D3-4B90-A6EE-2A36BB13AFC5}" dt="2024-08-16T11:38:21.343" v="1122" actId="14100"/>
          <ac:spMkLst>
            <pc:docMk/>
            <pc:sldMk cId="3541672880" sldId="300"/>
            <ac:spMk id="4" creationId="{935F6FFC-6F6A-3221-13E3-9B66A9176B8B}"/>
          </ac:spMkLst>
        </pc:spChg>
        <pc:picChg chg="mod">
          <ac:chgData name="Michaela Stašová" userId="5e29701e-1f49-4fab-a555-f92d55c9778a" providerId="ADAL" clId="{0FF7EEB2-67D3-4B90-A6EE-2A36BB13AFC5}" dt="2024-08-16T11:38:33.404" v="1124" actId="14826"/>
          <ac:picMkLst>
            <pc:docMk/>
            <pc:sldMk cId="3541672880" sldId="300"/>
            <ac:picMk id="10" creationId="{2D8816B8-EB08-7879-84F4-755A22F448F4}"/>
          </ac:picMkLst>
        </pc:picChg>
      </pc:sldChg>
      <pc:sldChg chg="modSp mod">
        <pc:chgData name="Michaela Stašová" userId="5e29701e-1f49-4fab-a555-f92d55c9778a" providerId="ADAL" clId="{0FF7EEB2-67D3-4B90-A6EE-2A36BB13AFC5}" dt="2024-08-16T11:34:45.295" v="1069" actId="20577"/>
        <pc:sldMkLst>
          <pc:docMk/>
          <pc:sldMk cId="1701427268" sldId="303"/>
        </pc:sldMkLst>
        <pc:spChg chg="mod">
          <ac:chgData name="Michaela Stašová" userId="5e29701e-1f49-4fab-a555-f92d55c9778a" providerId="ADAL" clId="{0FF7EEB2-67D3-4B90-A6EE-2A36BB13AFC5}" dt="2024-08-16T11:34:45.295" v="1069" actId="20577"/>
          <ac:spMkLst>
            <pc:docMk/>
            <pc:sldMk cId="1701427268" sldId="303"/>
            <ac:spMk id="2" creationId="{B26A3D2B-BA4A-B028-C386-683032FE40F0}"/>
          </ac:spMkLst>
        </pc:spChg>
      </pc:sldChg>
      <pc:sldChg chg="modSp mod">
        <pc:chgData name="Michaela Stašová" userId="5e29701e-1f49-4fab-a555-f92d55c9778a" providerId="ADAL" clId="{0FF7EEB2-67D3-4B90-A6EE-2A36BB13AFC5}" dt="2024-08-16T11:35:25.560" v="1082" actId="14826"/>
        <pc:sldMkLst>
          <pc:docMk/>
          <pc:sldMk cId="319079203" sldId="304"/>
        </pc:sldMkLst>
        <pc:spChg chg="mod">
          <ac:chgData name="Michaela Stašová" userId="5e29701e-1f49-4fab-a555-f92d55c9778a" providerId="ADAL" clId="{0FF7EEB2-67D3-4B90-A6EE-2A36BB13AFC5}" dt="2024-08-16T11:34:56.304" v="1078" actId="20577"/>
          <ac:spMkLst>
            <pc:docMk/>
            <pc:sldMk cId="319079203" sldId="304"/>
            <ac:spMk id="2" creationId="{7251F807-ACCB-0A4C-AC28-88C2D66F8ECF}"/>
          </ac:spMkLst>
        </pc:spChg>
        <pc:spChg chg="mod">
          <ac:chgData name="Michaela Stašová" userId="5e29701e-1f49-4fab-a555-f92d55c9778a" providerId="ADAL" clId="{0FF7EEB2-67D3-4B90-A6EE-2A36BB13AFC5}" dt="2024-08-16T11:35:14.527" v="1081" actId="14100"/>
          <ac:spMkLst>
            <pc:docMk/>
            <pc:sldMk cId="319079203" sldId="304"/>
            <ac:spMk id="4" creationId="{935F6FFC-6F6A-3221-13E3-9B66A9176B8B}"/>
          </ac:spMkLst>
        </pc:spChg>
        <pc:picChg chg="mod">
          <ac:chgData name="Michaela Stašová" userId="5e29701e-1f49-4fab-a555-f92d55c9778a" providerId="ADAL" clId="{0FF7EEB2-67D3-4B90-A6EE-2A36BB13AFC5}" dt="2024-08-16T11:35:25.560" v="1082" actId="14826"/>
          <ac:picMkLst>
            <pc:docMk/>
            <pc:sldMk cId="319079203" sldId="304"/>
            <ac:picMk id="10" creationId="{2D8816B8-EB08-7879-84F4-755A22F448F4}"/>
          </ac:picMkLst>
        </pc:picChg>
      </pc:sldChg>
      <pc:sldChg chg="modSp mod">
        <pc:chgData name="Michaela Stašová" userId="5e29701e-1f49-4fab-a555-f92d55c9778a" providerId="ADAL" clId="{0FF7EEB2-67D3-4B90-A6EE-2A36BB13AFC5}" dt="2024-08-16T11:36:09.060" v="1097" actId="14826"/>
        <pc:sldMkLst>
          <pc:docMk/>
          <pc:sldMk cId="1037558034" sldId="305"/>
        </pc:sldMkLst>
        <pc:spChg chg="mod">
          <ac:chgData name="Michaela Stašová" userId="5e29701e-1f49-4fab-a555-f92d55c9778a" providerId="ADAL" clId="{0FF7EEB2-67D3-4B90-A6EE-2A36BB13AFC5}" dt="2024-08-16T11:35:43.058" v="1091" actId="20577"/>
          <ac:spMkLst>
            <pc:docMk/>
            <pc:sldMk cId="1037558034" sldId="305"/>
            <ac:spMk id="2" creationId="{7251F807-ACCB-0A4C-AC28-88C2D66F8ECF}"/>
          </ac:spMkLst>
        </pc:spChg>
        <pc:spChg chg="mod">
          <ac:chgData name="Michaela Stašová" userId="5e29701e-1f49-4fab-a555-f92d55c9778a" providerId="ADAL" clId="{0FF7EEB2-67D3-4B90-A6EE-2A36BB13AFC5}" dt="2024-08-16T11:35:58.263" v="1096" actId="14100"/>
          <ac:spMkLst>
            <pc:docMk/>
            <pc:sldMk cId="1037558034" sldId="305"/>
            <ac:spMk id="4" creationId="{935F6FFC-6F6A-3221-13E3-9B66A9176B8B}"/>
          </ac:spMkLst>
        </pc:spChg>
        <pc:picChg chg="mod">
          <ac:chgData name="Michaela Stašová" userId="5e29701e-1f49-4fab-a555-f92d55c9778a" providerId="ADAL" clId="{0FF7EEB2-67D3-4B90-A6EE-2A36BB13AFC5}" dt="2024-08-16T11:36:09.060" v="1097" actId="14826"/>
          <ac:picMkLst>
            <pc:docMk/>
            <pc:sldMk cId="1037558034" sldId="305"/>
            <ac:picMk id="10" creationId="{2D8816B8-EB08-7879-84F4-755A22F448F4}"/>
          </ac:picMkLst>
        </pc:picChg>
      </pc:sldChg>
      <pc:sldChg chg="modSp mod">
        <pc:chgData name="Michaela Stašová" userId="5e29701e-1f49-4fab-a555-f92d55c9778a" providerId="ADAL" clId="{0FF7EEB2-67D3-4B90-A6EE-2A36BB13AFC5}" dt="2024-08-16T11:39:43.415" v="1172" actId="20577"/>
        <pc:sldMkLst>
          <pc:docMk/>
          <pc:sldMk cId="3299802436" sldId="314"/>
        </pc:sldMkLst>
        <pc:spChg chg="mod">
          <ac:chgData name="Michaela Stašová" userId="5e29701e-1f49-4fab-a555-f92d55c9778a" providerId="ADAL" clId="{0FF7EEB2-67D3-4B90-A6EE-2A36BB13AFC5}" dt="2024-08-16T11:39:43.415" v="1172" actId="20577"/>
          <ac:spMkLst>
            <pc:docMk/>
            <pc:sldMk cId="3299802436" sldId="314"/>
            <ac:spMk id="4" creationId="{935F6FFC-6F6A-3221-13E3-9B66A9176B8B}"/>
          </ac:spMkLst>
        </pc:spChg>
      </pc:sldChg>
      <pc:sldChg chg="modSp">
        <pc:chgData name="Michaela Stašová" userId="5e29701e-1f49-4fab-a555-f92d55c9778a" providerId="ADAL" clId="{0FF7EEB2-67D3-4B90-A6EE-2A36BB13AFC5}" dt="2024-08-16T11:34:06.021" v="1057" actId="14826"/>
        <pc:sldMkLst>
          <pc:docMk/>
          <pc:sldMk cId="1691394474" sldId="315"/>
        </pc:sldMkLst>
        <pc:picChg chg="mod">
          <ac:chgData name="Michaela Stašová" userId="5e29701e-1f49-4fab-a555-f92d55c9778a" providerId="ADAL" clId="{0FF7EEB2-67D3-4B90-A6EE-2A36BB13AFC5}" dt="2024-08-16T11:34:06.021" v="1057" actId="14826"/>
          <ac:picMkLst>
            <pc:docMk/>
            <pc:sldMk cId="1691394474" sldId="315"/>
            <ac:picMk id="10" creationId="{2D8816B8-EB08-7879-84F4-755A22F448F4}"/>
          </ac:picMkLst>
        </pc:picChg>
      </pc:sldChg>
      <pc:sldChg chg="modSp mod">
        <pc:chgData name="Michaela Stašová" userId="5e29701e-1f49-4fab-a555-f92d55c9778a" providerId="ADAL" clId="{0FF7EEB2-67D3-4B90-A6EE-2A36BB13AFC5}" dt="2024-08-16T11:36:48.334" v="1110" actId="14826"/>
        <pc:sldMkLst>
          <pc:docMk/>
          <pc:sldMk cId="2336350887" sldId="316"/>
        </pc:sldMkLst>
        <pc:spChg chg="mod">
          <ac:chgData name="Michaela Stašová" userId="5e29701e-1f49-4fab-a555-f92d55c9778a" providerId="ADAL" clId="{0FF7EEB2-67D3-4B90-A6EE-2A36BB13AFC5}" dt="2024-08-16T11:36:26.305" v="1104" actId="20577"/>
          <ac:spMkLst>
            <pc:docMk/>
            <pc:sldMk cId="2336350887" sldId="316"/>
            <ac:spMk id="2" creationId="{7251F807-ACCB-0A4C-AC28-88C2D66F8ECF}"/>
          </ac:spMkLst>
        </pc:spChg>
        <pc:spChg chg="mod">
          <ac:chgData name="Michaela Stašová" userId="5e29701e-1f49-4fab-a555-f92d55c9778a" providerId="ADAL" clId="{0FF7EEB2-67D3-4B90-A6EE-2A36BB13AFC5}" dt="2024-08-16T11:36:38.104" v="1109" actId="14100"/>
          <ac:spMkLst>
            <pc:docMk/>
            <pc:sldMk cId="2336350887" sldId="316"/>
            <ac:spMk id="4" creationId="{935F6FFC-6F6A-3221-13E3-9B66A9176B8B}"/>
          </ac:spMkLst>
        </pc:spChg>
        <pc:picChg chg="mod">
          <ac:chgData name="Michaela Stašová" userId="5e29701e-1f49-4fab-a555-f92d55c9778a" providerId="ADAL" clId="{0FF7EEB2-67D3-4B90-A6EE-2A36BB13AFC5}" dt="2024-08-16T11:36:48.334" v="1110" actId="14826"/>
          <ac:picMkLst>
            <pc:docMk/>
            <pc:sldMk cId="2336350887" sldId="316"/>
            <ac:picMk id="7" creationId="{1348E3E8-C5DF-6959-56CD-E5172C33BF8C}"/>
          </ac:picMkLst>
        </pc:picChg>
      </pc:sldChg>
      <pc:sldChg chg="del">
        <pc:chgData name="Michaela Stašová" userId="5e29701e-1f49-4fab-a555-f92d55c9778a" providerId="ADAL" clId="{0FF7EEB2-67D3-4B90-A6EE-2A36BB13AFC5}" dt="2024-08-16T11:38:25.504" v="1123" actId="2696"/>
        <pc:sldMkLst>
          <pc:docMk/>
          <pc:sldMk cId="3812304722" sldId="317"/>
        </pc:sldMkLst>
      </pc:sldChg>
      <pc:sldChg chg="modSp mod">
        <pc:chgData name="Michaela Stašová" userId="5e29701e-1f49-4fab-a555-f92d55c9778a" providerId="ADAL" clId="{0FF7EEB2-67D3-4B90-A6EE-2A36BB13AFC5}" dt="2024-08-16T11:27:34.632" v="1042" actId="14826"/>
        <pc:sldMkLst>
          <pc:docMk/>
          <pc:sldMk cId="1038459495" sldId="319"/>
        </pc:sldMkLst>
        <pc:spChg chg="mod">
          <ac:chgData name="Michaela Stašová" userId="5e29701e-1f49-4fab-a555-f92d55c9778a" providerId="ADAL" clId="{0FF7EEB2-67D3-4B90-A6EE-2A36BB13AFC5}" dt="2024-08-16T11:24:14.396" v="914" actId="5793"/>
          <ac:spMkLst>
            <pc:docMk/>
            <pc:sldMk cId="1038459495" sldId="319"/>
            <ac:spMk id="2" creationId="{7251F807-ACCB-0A4C-AC28-88C2D66F8ECF}"/>
          </ac:spMkLst>
        </pc:spChg>
        <pc:spChg chg="mod">
          <ac:chgData name="Michaela Stašová" userId="5e29701e-1f49-4fab-a555-f92d55c9778a" providerId="ADAL" clId="{0FF7EEB2-67D3-4B90-A6EE-2A36BB13AFC5}" dt="2024-08-16T11:27:08.032" v="1041" actId="20577"/>
          <ac:spMkLst>
            <pc:docMk/>
            <pc:sldMk cId="1038459495" sldId="319"/>
            <ac:spMk id="4" creationId="{935F6FFC-6F6A-3221-13E3-9B66A9176B8B}"/>
          </ac:spMkLst>
        </pc:spChg>
        <pc:picChg chg="mod">
          <ac:chgData name="Michaela Stašová" userId="5e29701e-1f49-4fab-a555-f92d55c9778a" providerId="ADAL" clId="{0FF7EEB2-67D3-4B90-A6EE-2A36BB13AFC5}" dt="2024-08-16T11:27:34.632" v="1042" actId="14826"/>
          <ac:picMkLst>
            <pc:docMk/>
            <pc:sldMk cId="1038459495" sldId="319"/>
            <ac:picMk id="7" creationId="{20C9DA44-7CD6-8E6F-57FA-B18F49C27D4D}"/>
          </ac:picMkLst>
        </pc:picChg>
      </pc:sldChg>
      <pc:sldChg chg="del">
        <pc:chgData name="Michaela Stašová" userId="5e29701e-1f49-4fab-a555-f92d55c9778a" providerId="ADAL" clId="{0FF7EEB2-67D3-4B90-A6EE-2A36BB13AFC5}" dt="2024-08-16T11:27:45.274" v="1043" actId="2696"/>
        <pc:sldMkLst>
          <pc:docMk/>
          <pc:sldMk cId="4090266707" sldId="320"/>
        </pc:sldMkLst>
      </pc:sldChg>
    </pc:docChg>
  </pc:docChgLst>
  <pc:docChgLst>
    <pc:chgData name="Jana Režňáková" userId="11122cba-721f-4f76-9b94-3adb2a92e2c0" providerId="ADAL" clId="{A15F0497-4A89-4B56-85CB-7B5DC1F8F846}"/>
    <pc:docChg chg="undo custSel addSld modSld">
      <pc:chgData name="Jana Režňáková" userId="11122cba-721f-4f76-9b94-3adb2a92e2c0" providerId="ADAL" clId="{A15F0497-4A89-4B56-85CB-7B5DC1F8F846}" dt="2024-08-13T05:45:14.279" v="296" actId="14861"/>
      <pc:docMkLst>
        <pc:docMk/>
      </pc:docMkLst>
      <pc:sldChg chg="modSp mod">
        <pc:chgData name="Jana Režňáková" userId="11122cba-721f-4f76-9b94-3adb2a92e2c0" providerId="ADAL" clId="{A15F0497-4A89-4B56-85CB-7B5DC1F8F846}" dt="2024-08-13T05:29:10.056" v="27" actId="20577"/>
        <pc:sldMkLst>
          <pc:docMk/>
          <pc:sldMk cId="717040167" sldId="278"/>
        </pc:sldMkLst>
        <pc:spChg chg="mod">
          <ac:chgData name="Jana Režňáková" userId="11122cba-721f-4f76-9b94-3adb2a92e2c0" providerId="ADAL" clId="{A15F0497-4A89-4B56-85CB-7B5DC1F8F846}" dt="2024-08-13T05:29:01.391" v="14" actId="20577"/>
          <ac:spMkLst>
            <pc:docMk/>
            <pc:sldMk cId="717040167" sldId="278"/>
            <ac:spMk id="2" creationId="{F72B775D-44EC-7BC0-F2ED-DC784BB8A44F}"/>
          </ac:spMkLst>
        </pc:spChg>
        <pc:spChg chg="mod">
          <ac:chgData name="Jana Režňáková" userId="11122cba-721f-4f76-9b94-3adb2a92e2c0" providerId="ADAL" clId="{A15F0497-4A89-4B56-85CB-7B5DC1F8F846}" dt="2024-08-13T05:29:10.056" v="27" actId="20577"/>
          <ac:spMkLst>
            <pc:docMk/>
            <pc:sldMk cId="717040167" sldId="278"/>
            <ac:spMk id="3" creationId="{AD00153B-D791-9470-3DC0-55F653228AA6}"/>
          </ac:spMkLst>
        </pc:spChg>
      </pc:sldChg>
      <pc:sldChg chg="modSp mod">
        <pc:chgData name="Jana Režňáková" userId="11122cba-721f-4f76-9b94-3adb2a92e2c0" providerId="ADAL" clId="{A15F0497-4A89-4B56-85CB-7B5DC1F8F846}" dt="2024-08-13T05:32:08.980" v="112" actId="20577"/>
        <pc:sldMkLst>
          <pc:docMk/>
          <pc:sldMk cId="284639851" sldId="281"/>
        </pc:sldMkLst>
        <pc:spChg chg="mod">
          <ac:chgData name="Jana Režňáková" userId="11122cba-721f-4f76-9b94-3adb2a92e2c0" providerId="ADAL" clId="{A15F0497-4A89-4B56-85CB-7B5DC1F8F846}" dt="2024-08-13T05:30:18.551" v="38" actId="20577"/>
          <ac:spMkLst>
            <pc:docMk/>
            <pc:sldMk cId="284639851" sldId="281"/>
            <ac:spMk id="2" creationId="{969DD325-6AC0-A64A-0470-43C4B5318D1B}"/>
          </ac:spMkLst>
        </pc:spChg>
        <pc:spChg chg="mod">
          <ac:chgData name="Jana Režňáková" userId="11122cba-721f-4f76-9b94-3adb2a92e2c0" providerId="ADAL" clId="{A15F0497-4A89-4B56-85CB-7B5DC1F8F846}" dt="2024-08-13T05:30:39.207" v="55" actId="20577"/>
          <ac:spMkLst>
            <pc:docMk/>
            <pc:sldMk cId="284639851" sldId="281"/>
            <ac:spMk id="3" creationId="{2426787C-B4AB-3B84-726D-C37164E24CA9}"/>
          </ac:spMkLst>
        </pc:spChg>
        <pc:spChg chg="mod">
          <ac:chgData name="Jana Režňáková" userId="11122cba-721f-4f76-9b94-3adb2a92e2c0" providerId="ADAL" clId="{A15F0497-4A89-4B56-85CB-7B5DC1F8F846}" dt="2024-08-13T05:31:07.063" v="56"/>
          <ac:spMkLst>
            <pc:docMk/>
            <pc:sldMk cId="284639851" sldId="281"/>
            <ac:spMk id="7" creationId="{27BEE872-C434-94DC-E5CA-66DC7FD76316}"/>
          </ac:spMkLst>
        </pc:spChg>
        <pc:spChg chg="mod">
          <ac:chgData name="Jana Režňáková" userId="11122cba-721f-4f76-9b94-3adb2a92e2c0" providerId="ADAL" clId="{A15F0497-4A89-4B56-85CB-7B5DC1F8F846}" dt="2024-08-13T05:31:38.304" v="82" actId="20577"/>
          <ac:spMkLst>
            <pc:docMk/>
            <pc:sldMk cId="284639851" sldId="281"/>
            <ac:spMk id="8" creationId="{B3CBCBB2-4400-8E92-9FB1-42C0D6A86C01}"/>
          </ac:spMkLst>
        </pc:spChg>
        <pc:spChg chg="mod">
          <ac:chgData name="Jana Režňáková" userId="11122cba-721f-4f76-9b94-3adb2a92e2c0" providerId="ADAL" clId="{A15F0497-4A89-4B56-85CB-7B5DC1F8F846}" dt="2024-08-13T05:31:52.816" v="103" actId="20577"/>
          <ac:spMkLst>
            <pc:docMk/>
            <pc:sldMk cId="284639851" sldId="281"/>
            <ac:spMk id="10" creationId="{A4C932F5-3675-953D-BA0C-DC54407CC593}"/>
          </ac:spMkLst>
        </pc:spChg>
        <pc:spChg chg="mod">
          <ac:chgData name="Jana Režňáková" userId="11122cba-721f-4f76-9b94-3adb2a92e2c0" providerId="ADAL" clId="{A15F0497-4A89-4B56-85CB-7B5DC1F8F846}" dt="2024-08-13T05:32:08.980" v="112" actId="20577"/>
          <ac:spMkLst>
            <pc:docMk/>
            <pc:sldMk cId="284639851" sldId="281"/>
            <ac:spMk id="11" creationId="{9D65B3A1-7B12-AF6A-6440-136A96AE6E67}"/>
          </ac:spMkLst>
        </pc:spChg>
      </pc:sldChg>
      <pc:sldChg chg="addSp delSp modSp mod">
        <pc:chgData name="Jana Režňáková" userId="11122cba-721f-4f76-9b94-3adb2a92e2c0" providerId="ADAL" clId="{A15F0497-4A89-4B56-85CB-7B5DC1F8F846}" dt="2024-08-13T05:45:14.279" v="296" actId="14861"/>
        <pc:sldMkLst>
          <pc:docMk/>
          <pc:sldMk cId="642113019" sldId="282"/>
        </pc:sldMkLst>
        <pc:spChg chg="mod">
          <ac:chgData name="Jana Režňáková" userId="11122cba-721f-4f76-9b94-3adb2a92e2c0" providerId="ADAL" clId="{A15F0497-4A89-4B56-85CB-7B5DC1F8F846}" dt="2024-08-13T05:32:25.580" v="113"/>
          <ac:spMkLst>
            <pc:docMk/>
            <pc:sldMk cId="642113019" sldId="282"/>
            <ac:spMk id="2" creationId="{7251F807-ACCB-0A4C-AC28-88C2D66F8ECF}"/>
          </ac:spMkLst>
        </pc:spChg>
        <pc:spChg chg="mod">
          <ac:chgData name="Jana Režňáková" userId="11122cba-721f-4f76-9b94-3adb2a92e2c0" providerId="ADAL" clId="{A15F0497-4A89-4B56-85CB-7B5DC1F8F846}" dt="2024-08-13T05:34:02.196" v="162" actId="113"/>
          <ac:spMkLst>
            <pc:docMk/>
            <pc:sldMk cId="642113019" sldId="282"/>
            <ac:spMk id="4" creationId="{935F6FFC-6F6A-3221-13E3-9B66A9176B8B}"/>
          </ac:spMkLst>
        </pc:spChg>
        <pc:picChg chg="del">
          <ac:chgData name="Jana Režňáková" userId="11122cba-721f-4f76-9b94-3adb2a92e2c0" providerId="ADAL" clId="{A15F0497-4A89-4B56-85CB-7B5DC1F8F846}" dt="2024-08-13T05:32:49.845" v="118" actId="478"/>
          <ac:picMkLst>
            <pc:docMk/>
            <pc:sldMk cId="642113019" sldId="282"/>
            <ac:picMk id="5" creationId="{5FDF8CB5-E3A8-E7AD-5945-72E5F7F3D9AD}"/>
          </ac:picMkLst>
        </pc:picChg>
        <pc:picChg chg="add mod">
          <ac:chgData name="Jana Režňáková" userId="11122cba-721f-4f76-9b94-3adb2a92e2c0" providerId="ADAL" clId="{A15F0497-4A89-4B56-85CB-7B5DC1F8F846}" dt="2024-08-13T05:45:14.279" v="296" actId="14861"/>
          <ac:picMkLst>
            <pc:docMk/>
            <pc:sldMk cId="642113019" sldId="282"/>
            <ac:picMk id="6" creationId="{DB6A0CB4-B3DB-56FE-8431-72389C682B59}"/>
          </ac:picMkLst>
        </pc:picChg>
      </pc:sldChg>
      <pc:sldChg chg="modSp mod">
        <pc:chgData name="Jana Režňáková" userId="11122cba-721f-4f76-9b94-3adb2a92e2c0" providerId="ADAL" clId="{A15F0497-4A89-4B56-85CB-7B5DC1F8F846}" dt="2024-08-13T05:44:54.860" v="293" actId="313"/>
        <pc:sldMkLst>
          <pc:docMk/>
          <pc:sldMk cId="2528038441" sldId="287"/>
        </pc:sldMkLst>
        <pc:spChg chg="mod">
          <ac:chgData name="Jana Režňáková" userId="11122cba-721f-4f76-9b94-3adb2a92e2c0" providerId="ADAL" clId="{A15F0497-4A89-4B56-85CB-7B5DC1F8F846}" dt="2024-08-13T05:44:54.860" v="293" actId="313"/>
          <ac:spMkLst>
            <pc:docMk/>
            <pc:sldMk cId="2528038441" sldId="287"/>
            <ac:spMk id="2" creationId="{B26A3D2B-BA4A-B028-C386-683032FE40F0}"/>
          </ac:spMkLst>
        </pc:spChg>
      </pc:sldChg>
      <pc:sldChg chg="addSp delSp modSp mod">
        <pc:chgData name="Jana Režňáková" userId="11122cba-721f-4f76-9b94-3adb2a92e2c0" providerId="ADAL" clId="{A15F0497-4A89-4B56-85CB-7B5DC1F8F846}" dt="2024-08-13T05:44:47.197" v="292" actId="14861"/>
        <pc:sldMkLst>
          <pc:docMk/>
          <pc:sldMk cId="4172229469" sldId="288"/>
        </pc:sldMkLst>
        <pc:spChg chg="mod">
          <ac:chgData name="Jana Režňáková" userId="11122cba-721f-4f76-9b94-3adb2a92e2c0" providerId="ADAL" clId="{A15F0497-4A89-4B56-85CB-7B5DC1F8F846}" dt="2024-08-13T05:36:18.754" v="183" actId="313"/>
          <ac:spMkLst>
            <pc:docMk/>
            <pc:sldMk cId="4172229469" sldId="288"/>
            <ac:spMk id="2" creationId="{7251F807-ACCB-0A4C-AC28-88C2D66F8ECF}"/>
          </ac:spMkLst>
        </pc:spChg>
        <pc:spChg chg="mod">
          <ac:chgData name="Jana Režňáková" userId="11122cba-721f-4f76-9b94-3adb2a92e2c0" providerId="ADAL" clId="{A15F0497-4A89-4B56-85CB-7B5DC1F8F846}" dt="2024-08-13T05:37:34.037" v="194" actId="113"/>
          <ac:spMkLst>
            <pc:docMk/>
            <pc:sldMk cId="4172229469" sldId="288"/>
            <ac:spMk id="4" creationId="{935F6FFC-6F6A-3221-13E3-9B66A9176B8B}"/>
          </ac:spMkLst>
        </pc:spChg>
        <pc:picChg chg="add mod">
          <ac:chgData name="Jana Režňáková" userId="11122cba-721f-4f76-9b94-3adb2a92e2c0" providerId="ADAL" clId="{A15F0497-4A89-4B56-85CB-7B5DC1F8F846}" dt="2024-08-13T05:44:47.197" v="292" actId="14861"/>
          <ac:picMkLst>
            <pc:docMk/>
            <pc:sldMk cId="4172229469" sldId="288"/>
            <ac:picMk id="5" creationId="{70D9A576-3B05-5BB0-1E83-4F4ABBB3E79D}"/>
          </ac:picMkLst>
        </pc:picChg>
        <pc:picChg chg="del">
          <ac:chgData name="Jana Režňáková" userId="11122cba-721f-4f76-9b94-3adb2a92e2c0" providerId="ADAL" clId="{A15F0497-4A89-4B56-85CB-7B5DC1F8F846}" dt="2024-08-13T05:37:40.486" v="195" actId="478"/>
          <ac:picMkLst>
            <pc:docMk/>
            <pc:sldMk cId="4172229469" sldId="288"/>
            <ac:picMk id="7" creationId="{13015A0C-837A-3C47-35DF-EA559C8FC171}"/>
          </ac:picMkLst>
        </pc:picChg>
      </pc:sldChg>
      <pc:sldChg chg="addSp delSp modSp mod">
        <pc:chgData name="Jana Režňáková" userId="11122cba-721f-4f76-9b94-3adb2a92e2c0" providerId="ADAL" clId="{A15F0497-4A89-4B56-85CB-7B5DC1F8F846}" dt="2024-08-13T05:44:39.513" v="291" actId="14861"/>
        <pc:sldMkLst>
          <pc:docMk/>
          <pc:sldMk cId="1197788964" sldId="293"/>
        </pc:sldMkLst>
        <pc:spChg chg="mod">
          <ac:chgData name="Jana Režňáková" userId="11122cba-721f-4f76-9b94-3adb2a92e2c0" providerId="ADAL" clId="{A15F0497-4A89-4B56-85CB-7B5DC1F8F846}" dt="2024-08-13T05:40:37.374" v="208" actId="20577"/>
          <ac:spMkLst>
            <pc:docMk/>
            <pc:sldMk cId="1197788964" sldId="293"/>
            <ac:spMk id="2" creationId="{7251F807-ACCB-0A4C-AC28-88C2D66F8ECF}"/>
          </ac:spMkLst>
        </pc:spChg>
        <pc:spChg chg="mod">
          <ac:chgData name="Jana Režňáková" userId="11122cba-721f-4f76-9b94-3adb2a92e2c0" providerId="ADAL" clId="{A15F0497-4A89-4B56-85CB-7B5DC1F8F846}" dt="2024-08-13T05:40:53.494" v="212" actId="113"/>
          <ac:spMkLst>
            <pc:docMk/>
            <pc:sldMk cId="1197788964" sldId="293"/>
            <ac:spMk id="4" creationId="{935F6FFC-6F6A-3221-13E3-9B66A9176B8B}"/>
          </ac:spMkLst>
        </pc:spChg>
        <pc:spChg chg="add del mod">
          <ac:chgData name="Jana Režňáková" userId="11122cba-721f-4f76-9b94-3adb2a92e2c0" providerId="ADAL" clId="{A15F0497-4A89-4B56-85CB-7B5DC1F8F846}" dt="2024-08-13T05:41:35.565" v="214" actId="931"/>
          <ac:spMkLst>
            <pc:docMk/>
            <pc:sldMk cId="1197788964" sldId="293"/>
            <ac:spMk id="10" creationId="{83BE372C-DAEF-5E52-B631-7B6FFE0AB3A0}"/>
          </ac:spMkLst>
        </pc:spChg>
        <pc:picChg chg="del">
          <ac:chgData name="Jana Režňáková" userId="11122cba-721f-4f76-9b94-3adb2a92e2c0" providerId="ADAL" clId="{A15F0497-4A89-4B56-85CB-7B5DC1F8F846}" dt="2024-08-13T05:38:09.631" v="198" actId="478"/>
          <ac:picMkLst>
            <pc:docMk/>
            <pc:sldMk cId="1197788964" sldId="293"/>
            <ac:picMk id="5" creationId="{1E3996E7-1028-CBEC-D4E0-C85B371507E6}"/>
          </ac:picMkLst>
        </pc:picChg>
        <pc:picChg chg="add del mod">
          <ac:chgData name="Jana Režňáková" userId="11122cba-721f-4f76-9b94-3adb2a92e2c0" providerId="ADAL" clId="{A15F0497-4A89-4B56-85CB-7B5DC1F8F846}" dt="2024-08-13T05:40:58.655" v="213" actId="478"/>
          <ac:picMkLst>
            <pc:docMk/>
            <pc:sldMk cId="1197788964" sldId="293"/>
            <ac:picMk id="6" creationId="{C7B9C08D-425C-42BC-3404-0D828DADEDBC}"/>
          </ac:picMkLst>
        </pc:picChg>
        <pc:picChg chg="add mod">
          <ac:chgData name="Jana Režňáková" userId="11122cba-721f-4f76-9b94-3adb2a92e2c0" providerId="ADAL" clId="{A15F0497-4A89-4B56-85CB-7B5DC1F8F846}" dt="2024-08-13T05:44:39.513" v="291" actId="14861"/>
          <ac:picMkLst>
            <pc:docMk/>
            <pc:sldMk cId="1197788964" sldId="293"/>
            <ac:picMk id="12" creationId="{6F6074B2-E77C-EEE4-F6C3-6DAB51333603}"/>
          </ac:picMkLst>
        </pc:picChg>
      </pc:sldChg>
      <pc:sldChg chg="addSp delSp modSp mod">
        <pc:chgData name="Jana Režňáková" userId="11122cba-721f-4f76-9b94-3adb2a92e2c0" providerId="ADAL" clId="{A15F0497-4A89-4B56-85CB-7B5DC1F8F846}" dt="2024-08-13T05:44:05.865" v="289" actId="14861"/>
        <pc:sldMkLst>
          <pc:docMk/>
          <pc:sldMk cId="3299802436" sldId="314"/>
        </pc:sldMkLst>
        <pc:spChg chg="mod">
          <ac:chgData name="Jana Režňáková" userId="11122cba-721f-4f76-9b94-3adb2a92e2c0" providerId="ADAL" clId="{A15F0497-4A89-4B56-85CB-7B5DC1F8F846}" dt="2024-08-13T05:43:41.358" v="258"/>
          <ac:spMkLst>
            <pc:docMk/>
            <pc:sldMk cId="3299802436" sldId="314"/>
            <ac:spMk id="4" creationId="{935F6FFC-6F6A-3221-13E3-9B66A9176B8B}"/>
          </ac:spMkLst>
        </pc:spChg>
        <pc:spChg chg="add del mod">
          <ac:chgData name="Jana Režňáková" userId="11122cba-721f-4f76-9b94-3adb2a92e2c0" providerId="ADAL" clId="{A15F0497-4A89-4B56-85CB-7B5DC1F8F846}" dt="2024-08-13T05:43:47.104" v="260" actId="478"/>
          <ac:spMkLst>
            <pc:docMk/>
            <pc:sldMk cId="3299802436" sldId="314"/>
            <ac:spMk id="6" creationId="{B88DA14A-EC15-FDD0-B929-02C75A65E0FA}"/>
          </ac:spMkLst>
        </pc:spChg>
        <pc:picChg chg="del">
          <ac:chgData name="Jana Režňáková" userId="11122cba-721f-4f76-9b94-3adb2a92e2c0" providerId="ADAL" clId="{A15F0497-4A89-4B56-85CB-7B5DC1F8F846}" dt="2024-08-13T05:43:45.857" v="259" actId="478"/>
          <ac:picMkLst>
            <pc:docMk/>
            <pc:sldMk cId="3299802436" sldId="314"/>
            <ac:picMk id="7" creationId="{FD8AFE3D-0F40-2609-0EF6-4BDE03C5A716}"/>
          </ac:picMkLst>
        </pc:picChg>
        <pc:picChg chg="add mod">
          <ac:chgData name="Jana Režňáková" userId="11122cba-721f-4f76-9b94-3adb2a92e2c0" providerId="ADAL" clId="{A15F0497-4A89-4B56-85CB-7B5DC1F8F846}" dt="2024-08-13T05:44:05.865" v="289" actId="14861"/>
          <ac:picMkLst>
            <pc:docMk/>
            <pc:sldMk cId="3299802436" sldId="314"/>
            <ac:picMk id="10" creationId="{1F80024A-BDED-25B4-DF98-40E407A61250}"/>
          </ac:picMkLst>
        </pc:picChg>
      </pc:sldChg>
      <pc:sldChg chg="addSp delSp modSp mod">
        <pc:chgData name="Jana Režňáková" userId="11122cba-721f-4f76-9b94-3adb2a92e2c0" providerId="ADAL" clId="{A15F0497-4A89-4B56-85CB-7B5DC1F8F846}" dt="2024-08-13T05:44:25.922" v="290" actId="14861"/>
        <pc:sldMkLst>
          <pc:docMk/>
          <pc:sldMk cId="2336350887" sldId="316"/>
        </pc:sldMkLst>
        <pc:spChg chg="add del mod">
          <ac:chgData name="Jana Režňáková" userId="11122cba-721f-4f76-9b94-3adb2a92e2c0" providerId="ADAL" clId="{A15F0497-4A89-4B56-85CB-7B5DC1F8F846}" dt="2024-08-13T05:42:52.631" v="236" actId="478"/>
          <ac:spMkLst>
            <pc:docMk/>
            <pc:sldMk cId="2336350887" sldId="316"/>
            <ac:spMk id="6" creationId="{33AE81C8-FC3B-B249-F872-3C82E3179733}"/>
          </ac:spMkLst>
        </pc:spChg>
        <pc:picChg chg="add mod">
          <ac:chgData name="Jana Režňáková" userId="11122cba-721f-4f76-9b94-3adb2a92e2c0" providerId="ADAL" clId="{A15F0497-4A89-4B56-85CB-7B5DC1F8F846}" dt="2024-08-13T05:44:25.922" v="290" actId="14861"/>
          <ac:picMkLst>
            <pc:docMk/>
            <pc:sldMk cId="2336350887" sldId="316"/>
            <ac:picMk id="7" creationId="{1348E3E8-C5DF-6959-56CD-E5172C33BF8C}"/>
          </ac:picMkLst>
        </pc:picChg>
        <pc:picChg chg="del">
          <ac:chgData name="Jana Režňáková" userId="11122cba-721f-4f76-9b94-3adb2a92e2c0" providerId="ADAL" clId="{A15F0497-4A89-4B56-85CB-7B5DC1F8F846}" dt="2024-08-13T05:42:51.510" v="235" actId="478"/>
          <ac:picMkLst>
            <pc:docMk/>
            <pc:sldMk cId="2336350887" sldId="316"/>
            <ac:picMk id="10" creationId="{2D8816B8-EB08-7879-84F4-755A22F448F4}"/>
          </ac:picMkLst>
        </pc:picChg>
      </pc:sldChg>
      <pc:sldChg chg="addSp delSp modSp add mod">
        <pc:chgData name="Jana Režňáková" userId="11122cba-721f-4f76-9b94-3adb2a92e2c0" providerId="ADAL" clId="{A15F0497-4A89-4B56-85CB-7B5DC1F8F846}" dt="2024-08-13T05:45:08.867" v="295" actId="14861"/>
        <pc:sldMkLst>
          <pc:docMk/>
          <pc:sldMk cId="1038459495" sldId="319"/>
        </pc:sldMkLst>
        <pc:spChg chg="mod">
          <ac:chgData name="Jana Režňáková" userId="11122cba-721f-4f76-9b94-3adb2a92e2c0" providerId="ADAL" clId="{A15F0497-4A89-4B56-85CB-7B5DC1F8F846}" dt="2024-08-13T05:33:28.273" v="157" actId="27636"/>
          <ac:spMkLst>
            <pc:docMk/>
            <pc:sldMk cId="1038459495" sldId="319"/>
            <ac:spMk id="2" creationId="{7251F807-ACCB-0A4C-AC28-88C2D66F8ECF}"/>
          </ac:spMkLst>
        </pc:spChg>
        <pc:spChg chg="mod">
          <ac:chgData name="Jana Režňáková" userId="11122cba-721f-4f76-9b94-3adb2a92e2c0" providerId="ADAL" clId="{A15F0497-4A89-4B56-85CB-7B5DC1F8F846}" dt="2024-08-13T05:33:57.919" v="161" actId="113"/>
          <ac:spMkLst>
            <pc:docMk/>
            <pc:sldMk cId="1038459495" sldId="319"/>
            <ac:spMk id="4" creationId="{935F6FFC-6F6A-3221-13E3-9B66A9176B8B}"/>
          </ac:spMkLst>
        </pc:spChg>
        <pc:spChg chg="add del mod">
          <ac:chgData name="Jana Režňáková" userId="11122cba-721f-4f76-9b94-3adb2a92e2c0" providerId="ADAL" clId="{A15F0497-4A89-4B56-85CB-7B5DC1F8F846}" dt="2024-08-13T05:34:10.046" v="164" actId="478"/>
          <ac:spMkLst>
            <pc:docMk/>
            <pc:sldMk cId="1038459495" sldId="319"/>
            <ac:spMk id="5" creationId="{27002F88-936B-A151-B2CD-7B2FCD6B5E09}"/>
          </ac:spMkLst>
        </pc:spChg>
        <pc:picChg chg="del">
          <ac:chgData name="Jana Režňáková" userId="11122cba-721f-4f76-9b94-3adb2a92e2c0" providerId="ADAL" clId="{A15F0497-4A89-4B56-85CB-7B5DC1F8F846}" dt="2024-08-13T05:34:08.579" v="163" actId="478"/>
          <ac:picMkLst>
            <pc:docMk/>
            <pc:sldMk cId="1038459495" sldId="319"/>
            <ac:picMk id="6" creationId="{DB6A0CB4-B3DB-56FE-8431-72389C682B59}"/>
          </ac:picMkLst>
        </pc:picChg>
        <pc:picChg chg="add mod">
          <ac:chgData name="Jana Režňáková" userId="11122cba-721f-4f76-9b94-3adb2a92e2c0" providerId="ADAL" clId="{A15F0497-4A89-4B56-85CB-7B5DC1F8F846}" dt="2024-08-13T05:45:08.867" v="295" actId="14861"/>
          <ac:picMkLst>
            <pc:docMk/>
            <pc:sldMk cId="1038459495" sldId="319"/>
            <ac:picMk id="7" creationId="{20C9DA44-7CD6-8E6F-57FA-B18F49C27D4D}"/>
          </ac:picMkLst>
        </pc:picChg>
      </pc:sldChg>
      <pc:sldChg chg="addSp delSp modSp add mod">
        <pc:chgData name="Jana Režňáková" userId="11122cba-721f-4f76-9b94-3adb2a92e2c0" providerId="ADAL" clId="{A15F0497-4A89-4B56-85CB-7B5DC1F8F846}" dt="2024-08-13T05:45:02.288" v="294" actId="14861"/>
        <pc:sldMkLst>
          <pc:docMk/>
          <pc:sldMk cId="4090266707" sldId="320"/>
        </pc:sldMkLst>
        <pc:spChg chg="mod">
          <ac:chgData name="Jana Režňáková" userId="11122cba-721f-4f76-9b94-3adb2a92e2c0" providerId="ADAL" clId="{A15F0497-4A89-4B56-85CB-7B5DC1F8F846}" dt="2024-08-13T05:34:37.172" v="170" actId="27636"/>
          <ac:spMkLst>
            <pc:docMk/>
            <pc:sldMk cId="4090266707" sldId="320"/>
            <ac:spMk id="2" creationId="{7251F807-ACCB-0A4C-AC28-88C2D66F8ECF}"/>
          </ac:spMkLst>
        </pc:spChg>
        <pc:spChg chg="mod">
          <ac:chgData name="Jana Režňáková" userId="11122cba-721f-4f76-9b94-3adb2a92e2c0" providerId="ADAL" clId="{A15F0497-4A89-4B56-85CB-7B5DC1F8F846}" dt="2024-08-13T05:35:14.140" v="176" actId="113"/>
          <ac:spMkLst>
            <pc:docMk/>
            <pc:sldMk cId="4090266707" sldId="320"/>
            <ac:spMk id="4" creationId="{935F6FFC-6F6A-3221-13E3-9B66A9176B8B}"/>
          </ac:spMkLst>
        </pc:spChg>
        <pc:picChg chg="add mod">
          <ac:chgData name="Jana Režňáková" userId="11122cba-721f-4f76-9b94-3adb2a92e2c0" providerId="ADAL" clId="{A15F0497-4A89-4B56-85CB-7B5DC1F8F846}" dt="2024-08-13T05:45:02.288" v="294" actId="14861"/>
          <ac:picMkLst>
            <pc:docMk/>
            <pc:sldMk cId="4090266707" sldId="320"/>
            <ac:picMk id="5" creationId="{251A9B44-59B3-6945-C57A-6C274299B356}"/>
          </ac:picMkLst>
        </pc:picChg>
        <pc:picChg chg="del">
          <ac:chgData name="Jana Režňáková" userId="11122cba-721f-4f76-9b94-3adb2a92e2c0" providerId="ADAL" clId="{A15F0497-4A89-4B56-85CB-7B5DC1F8F846}" dt="2024-08-13T05:35:25.120" v="177" actId="478"/>
          <ac:picMkLst>
            <pc:docMk/>
            <pc:sldMk cId="4090266707" sldId="320"/>
            <ac:picMk id="7" creationId="{20C9DA44-7CD6-8E6F-57FA-B18F49C27D4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9FE627D0-2305-EFBD-4163-B129099733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B9BDC132-B968-B212-5315-0E3B6C6A18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D9839-EB91-4C2F-83F5-5DB4AB5F9F3C}" type="datetimeFigureOut">
              <a:rPr lang="sk-SK" smtClean="0"/>
              <a:t>16.08.2024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CF8D8821-4A25-86E7-6E2D-64F9847112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1B5C8BE-5951-99DF-AC6B-B4695F156D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7CFA3-B597-4D7D-9AC3-40602F82206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5920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95D96-A37F-442D-A073-CF9A662A8AF2}" type="datetimeFigureOut">
              <a:rPr lang="sk-SK" smtClean="0"/>
              <a:t>16.08.2024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05748-813E-4832-B81A-2A65A1119B8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182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05748-813E-4832-B81A-2A65A1119B8C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3444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05748-813E-4832-B81A-2A65A1119B8C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6686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05748-813E-4832-B81A-2A65A1119B8C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4111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749" y="609601"/>
            <a:ext cx="11089532" cy="3200400"/>
          </a:xfrm>
        </p:spPr>
        <p:txBody>
          <a:bodyPr anchor="b">
            <a:normAutofit/>
          </a:bodyPr>
          <a:lstStyle>
            <a:lvl1pPr algn="ctr">
              <a:defRPr sz="4800" i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749" y="3886200"/>
            <a:ext cx="1108953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17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/>
          </a:p>
        </p:txBody>
      </p:sp>
      <p:pic>
        <p:nvPicPr>
          <p:cNvPr id="4" name="Obrázok 3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16122300-ACB2-1583-4C5D-BE1949D5F8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7235B31-9E0B-B39A-AC89-B4C41B5CA8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10153" y="6300674"/>
            <a:ext cx="945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93CF485-80C6-4185-A708-D0680E5A57CB}" type="datetime1">
              <a:rPr lang="sk-SK" smtClean="0"/>
              <a:t>16.08.2024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D36C9F-517D-6D44-BE2D-F6E8125F4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3636" y="6303916"/>
            <a:ext cx="2707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sk-SK"/>
              <a:t>APLEND Hotel Ovruč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0757A2-1A92-6EC4-7C38-E2257D1CF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8794" y="63006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5BFEBD9-E05F-4EA6-B26A-AD77A627EAF7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A12052F4-2F62-8DF9-8E80-76F8398047D0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562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021" y="1600200"/>
            <a:ext cx="415551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6551968" cy="5181600"/>
          </a:xfrm>
        </p:spPr>
        <p:txBody>
          <a:bodyPr anchor="ctr">
            <a:normAutofit/>
          </a:bodyPr>
          <a:lstStyle>
            <a:lvl1pPr>
              <a:defRPr sz="2000" cap="none" baseline="0">
                <a:solidFill>
                  <a:schemeClr val="tx1"/>
                </a:solidFill>
              </a:defRPr>
            </a:lvl1pPr>
            <a:lvl2pPr>
              <a:defRPr sz="1800" cap="none" baseline="0">
                <a:solidFill>
                  <a:schemeClr val="tx1"/>
                </a:solidFill>
              </a:defRPr>
            </a:lvl2pPr>
            <a:lvl3pPr>
              <a:defRPr sz="1600" cap="none" baseline="0">
                <a:solidFill>
                  <a:schemeClr val="tx1"/>
                </a:solidFill>
              </a:defRPr>
            </a:lvl3pPr>
            <a:lvl4pPr>
              <a:defRPr sz="1400" cap="none" baseline="0">
                <a:solidFill>
                  <a:schemeClr val="tx1"/>
                </a:solidFill>
              </a:defRPr>
            </a:lvl4pPr>
            <a:lvl5pPr>
              <a:defRPr sz="1400" cap="none" baseline="0">
                <a:solidFill>
                  <a:schemeClr val="tx1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021" y="2971800"/>
            <a:ext cx="4155511" cy="1828800"/>
          </a:xfrm>
        </p:spPr>
        <p:txBody>
          <a:bodyPr>
            <a:normAutofit/>
          </a:bodyPr>
          <a:lstStyle>
            <a:lvl1pPr marL="0" indent="0">
              <a:buNone/>
              <a:defRPr sz="16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7C18-DE34-4AD0-AE62-FB4ABEBF456B}" type="datetime1">
              <a:rPr lang="sk-SK" smtClean="0"/>
              <a:t>16.08.2024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8" name="Obrázok 7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C2501468-C785-0ADD-BB69-28AA1144E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AA9B9654-14AC-F062-B6E2-F61D24F4710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805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748" y="4732865"/>
            <a:ext cx="11111031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4748" y="5299603"/>
            <a:ext cx="11111031" cy="493712"/>
          </a:xfrm>
        </p:spPr>
        <p:txBody>
          <a:bodyPr>
            <a:normAutofit/>
          </a:bodyPr>
          <a:lstStyle>
            <a:lvl1pPr marL="0" indent="0">
              <a:buNone/>
              <a:defRPr sz="1400" cap="none" baseline="0">
                <a:solidFill>
                  <a:schemeClr val="tx1">
                    <a:lumMod val="9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0E9E2-505F-4045-B4EB-9D92C600EBC3}" type="datetime1">
              <a:rPr lang="sk-SK" smtClean="0"/>
              <a:t>16.08.2024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8" name="Obrázok 7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23664B80-2A97-C808-1DB2-B9D7D71603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CD83702E-CD79-6468-D854-54CBE3ADE08E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343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76" y="609601"/>
            <a:ext cx="11101303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4475" y="4343400"/>
            <a:ext cx="11101304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6438C-64D5-4260-AC00-EA96C1F15432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4B10EA32-D4B5-FA37-9BD4-0193E07B3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961A7F92-EFBE-0E99-9A6F-E4EEC9128D48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78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0801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3689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226" y="609601"/>
            <a:ext cx="10194587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014" y="3352800"/>
            <a:ext cx="11047766" cy="381000"/>
          </a:xfrm>
        </p:spPr>
        <p:txBody>
          <a:bodyPr anchor="ctr"/>
          <a:lstStyle>
            <a:lvl1pPr marL="0" indent="0">
              <a:buFontTx/>
              <a:buNone/>
              <a:defRPr cap="none" baseline="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294" y="4343400"/>
            <a:ext cx="11130485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 cap="none" baseline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267BE-8BE0-4015-830C-67A9EBE279A2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18635682-F038-F798-17A1-A4F67CBBB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5C4A7BF5-913F-3F75-7633-6D9F229CCEFE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353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932" y="3308581"/>
            <a:ext cx="11081848" cy="1468800"/>
          </a:xfrm>
        </p:spPr>
        <p:txBody>
          <a:bodyPr anchor="b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930" y="4777381"/>
            <a:ext cx="11081849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 cap="none" baseline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CFB31-8C5A-4C9D-85FF-8E7618815FED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0CBE6795-D1DF-CA57-7C22-516DE7645A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75832462-DA07-C6F9-B52A-288B03DFCC8C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20640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64204" y="3886200"/>
            <a:ext cx="1109157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4203" y="4775200"/>
            <a:ext cx="1109157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B2E0D-2DC9-4A3B-BE73-2CB947B362EB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5DAD1439-3DE0-8F44-45E1-F82A0A11B4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3C0240F8-E26A-E810-7CE6-54D298C3B3BE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177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750" y="609601"/>
            <a:ext cx="11111030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44749" y="3505200"/>
            <a:ext cx="1111103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4748" y="4343400"/>
            <a:ext cx="1111103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62A42-1171-4F1E-BD1D-3FF99BE2570A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0AFD7947-8D4B-20C3-C7B3-448B1DAC70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B1066584-9F5D-10D8-7B7F-E031380743C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981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6221" y="609600"/>
            <a:ext cx="11119558" cy="1905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>
              <a:defRPr cap="none" baseline="0">
                <a:solidFill>
                  <a:schemeClr val="tx1"/>
                </a:solidFill>
              </a:defRPr>
            </a:lvl1pPr>
            <a:lvl2pPr>
              <a:defRPr cap="none" baseline="0">
                <a:solidFill>
                  <a:schemeClr val="tx1"/>
                </a:solidFill>
              </a:defRPr>
            </a:lvl2pPr>
            <a:lvl3pPr>
              <a:defRPr cap="none" baseline="0">
                <a:solidFill>
                  <a:schemeClr val="tx1"/>
                </a:solidFill>
              </a:defRPr>
            </a:lvl3pPr>
            <a:lvl4pPr>
              <a:defRPr cap="none" baseline="0">
                <a:solidFill>
                  <a:schemeClr val="tx1"/>
                </a:solidFill>
              </a:defRPr>
            </a:lvl4pPr>
            <a:lvl5pPr>
              <a:defRPr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CFD2B-616E-4EE3-9FDE-9AFFA634A498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2" name="Obrázok 1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34B9939B-D592-ABB3-1DDF-5EF3A283F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D4A11722-910F-3B03-A61F-8FC9F4BBE9D3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7541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818882" cy="51816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4204" y="609600"/>
            <a:ext cx="8121008" cy="5181600"/>
          </a:xfrm>
        </p:spPr>
        <p:txBody>
          <a:bodyPr vert="eaVert" anchor="t"/>
          <a:lstStyle>
            <a:lvl1pPr>
              <a:defRPr cap="none" baseline="0">
                <a:solidFill>
                  <a:schemeClr val="tx1"/>
                </a:solidFill>
              </a:defRPr>
            </a:lvl1pPr>
            <a:lvl2pPr>
              <a:defRPr cap="none" baseline="0">
                <a:solidFill>
                  <a:schemeClr val="tx1"/>
                </a:solidFill>
              </a:defRPr>
            </a:lvl2pPr>
            <a:lvl3pPr>
              <a:defRPr cap="none" baseline="0">
                <a:solidFill>
                  <a:schemeClr val="tx1"/>
                </a:solidFill>
              </a:defRPr>
            </a:lvl3pPr>
            <a:lvl4pPr>
              <a:defRPr cap="none" baseline="0">
                <a:solidFill>
                  <a:schemeClr val="tx1"/>
                </a:solidFill>
              </a:defRPr>
            </a:lvl4pPr>
            <a:lvl5pPr>
              <a:defRPr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0D2BB-7E94-44FB-87AB-5AEC4DA215AE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95DBDB54-0078-A759-FADC-524D391BA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82749C40-B48A-CE2B-8811-69BEA44C0B63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541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0A380-A388-4C6E-9F92-E21C18903117}" type="datetime1">
              <a:rPr lang="sk-SK" smtClean="0"/>
              <a:t>16.08.2024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F64EE8-E899-E4CF-B4B4-2C2E8BEE0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48" y="466928"/>
            <a:ext cx="11111031" cy="5324272"/>
          </a:xfrm>
        </p:spPr>
        <p:txBody>
          <a:bodyPr anchor="t" anchorCtr="0"/>
          <a:lstStyle>
            <a:lvl1pPr>
              <a:defRPr cap="none" baseline="0">
                <a:solidFill>
                  <a:schemeClr val="tx1"/>
                </a:solidFill>
              </a:defRPr>
            </a:lvl1pPr>
            <a:lvl2pPr>
              <a:defRPr cap="none" baseline="0">
                <a:solidFill>
                  <a:schemeClr val="tx1"/>
                </a:solidFill>
              </a:defRPr>
            </a:lvl2pPr>
            <a:lvl3pPr>
              <a:defRPr cap="none" baseline="0">
                <a:solidFill>
                  <a:schemeClr val="tx1"/>
                </a:solidFill>
              </a:defRPr>
            </a:lvl3pPr>
            <a:lvl4pPr>
              <a:defRPr cap="none" baseline="0">
                <a:solidFill>
                  <a:schemeClr val="tx1"/>
                </a:solidFill>
              </a:defRPr>
            </a:lvl4pPr>
            <a:lvl5pPr>
              <a:defRPr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pic>
        <p:nvPicPr>
          <p:cNvPr id="2" name="Obrázok 1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B6D13579-8353-00A0-B242-A9D6060060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7" name="Rovná spojnica 6">
            <a:extLst>
              <a:ext uri="{FF2B5EF4-FFF2-40B4-BE49-F238E27FC236}">
                <a16:creationId xmlns:a16="http://schemas.microsoft.com/office/drawing/2014/main" id="{A5371AC0-DB86-907F-8488-BDCA546E150E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917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z l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5BA0A2-317D-2118-4DB7-3D0A1B82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21" y="3002604"/>
            <a:ext cx="11119558" cy="1905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D52FC24D-15E9-BC26-809F-A8A7863C4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8758-0E1F-4C66-B60C-4A2B527FB094}" type="datetime1">
              <a:rPr lang="sk-SK" smtClean="0"/>
              <a:t>16.08.2024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A7909A88-CFA0-F504-5532-B050070E5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081ED46-6A4C-E874-E5AF-6C1B90C3A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9514B0D-A057-ACA6-8418-6261B8161D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4747" y="4777381"/>
            <a:ext cx="11111032" cy="86040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cap="none" baseline="0">
                <a:solidFill>
                  <a:schemeClr val="tx1"/>
                </a:solidFill>
                <a:latin typeface="Bilo Light" panose="020B0403040000020003" pitchFamily="34" charset="-18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85C09D00-C4D5-68C8-4639-9880FED5F2D2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286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76" y="544750"/>
            <a:ext cx="11101303" cy="71011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476" y="1322963"/>
            <a:ext cx="11101303" cy="4468238"/>
          </a:xfrm>
        </p:spPr>
        <p:txBody>
          <a:bodyPr anchor="t" anchorCtr="0"/>
          <a:lstStyle>
            <a:lvl1pPr>
              <a:defRPr cap="none" baseline="0">
                <a:solidFill>
                  <a:schemeClr val="tx1"/>
                </a:solidFill>
              </a:defRPr>
            </a:lvl1pPr>
            <a:lvl2pPr>
              <a:defRPr cap="none" baseline="0">
                <a:solidFill>
                  <a:schemeClr val="tx1"/>
                </a:solidFill>
              </a:defRPr>
            </a:lvl2pPr>
            <a:lvl3pPr>
              <a:defRPr cap="none" baseline="0">
                <a:solidFill>
                  <a:schemeClr val="tx1"/>
                </a:solidFill>
              </a:defRPr>
            </a:lvl3pPr>
            <a:lvl4pPr>
              <a:defRPr cap="none" baseline="0">
                <a:solidFill>
                  <a:schemeClr val="tx1"/>
                </a:solidFill>
              </a:defRPr>
            </a:lvl4pPr>
            <a:lvl5pPr>
              <a:defRPr cap="none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pic>
        <p:nvPicPr>
          <p:cNvPr id="5" name="Obrázok 4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46FF0289-FCD0-0673-F4EF-DD9F3D364B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52646A4-DDE7-305B-CE4D-8DC766806F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710153" y="6300674"/>
            <a:ext cx="945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A5E3B53-16A6-46C0-9BC7-B26485AA5076}" type="datetime1">
              <a:rPr lang="sk-SK" smtClean="0"/>
              <a:t>16.08.2024</a:t>
            </a:fld>
            <a:endParaRPr lang="sk-SK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F08A4FA-0BBE-3C4A-C6A9-A50C5086D4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3636" y="6303916"/>
            <a:ext cx="2707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sk-SK"/>
              <a:t>APLEND Hotel Ovruč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E1E1482-4844-4BB1-DD5D-485D157C7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8794" y="63006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5BFEBD9-E05F-4EA6-B26A-AD77A627EAF7}" type="slidenum">
              <a:rPr lang="sk-SK" smtClean="0"/>
              <a:pPr/>
              <a:t>‹#›</a:t>
            </a:fld>
            <a:endParaRPr lang="sk-SK"/>
          </a:p>
        </p:txBody>
      </p:sp>
      <p:cxnSp>
        <p:nvCxnSpPr>
          <p:cNvPr id="11" name="Rovná spojnica 10">
            <a:extLst>
              <a:ext uri="{FF2B5EF4-FFF2-40B4-BE49-F238E27FC236}">
                <a16:creationId xmlns:a16="http://schemas.microsoft.com/office/drawing/2014/main" id="{AF7630B9-B25C-8932-F5B1-EEFA92EC9135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11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ACBF-7DFB-4F33-A854-5CC76C2C3CD7}" type="datetime1">
              <a:rPr lang="sk-SK" smtClean="0"/>
              <a:t>16.08.2024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F64EE8-E899-E4CF-B4B4-2C2E8BEE0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94" y="466928"/>
            <a:ext cx="11130486" cy="5324272"/>
          </a:xfrm>
        </p:spPr>
        <p:txBody>
          <a:bodyPr anchor="t" anchorCtr="0"/>
          <a:lstStyle>
            <a:lvl1pPr>
              <a:defRPr cap="none" baseline="0"/>
            </a:lvl1pPr>
            <a:lvl2pPr>
              <a:defRPr cap="none" baseline="0"/>
            </a:lvl2pPr>
            <a:lvl3pPr>
              <a:defRPr cap="none" baseline="0"/>
            </a:lvl3pPr>
            <a:lvl4pPr>
              <a:defRPr cap="none" baseline="0"/>
            </a:lvl4pPr>
            <a:lvl5pPr>
              <a:defRPr cap="none" baseline="0"/>
            </a:lvl5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pic>
        <p:nvPicPr>
          <p:cNvPr id="2" name="Obrázok 1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2E1CDBAA-D4C4-EB0B-85AB-F968B0B2D2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7" name="Rovná spojnica 6">
            <a:extLst>
              <a:ext uri="{FF2B5EF4-FFF2-40B4-BE49-F238E27FC236}">
                <a16:creationId xmlns:a16="http://schemas.microsoft.com/office/drawing/2014/main" id="{A5FE87B8-DB5A-B777-3C94-94F5FC32A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304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28" y="389107"/>
            <a:ext cx="5334001" cy="986766"/>
          </a:xfrm>
        </p:spPr>
        <p:txBody>
          <a:bodyPr anchor="t" anchorCtr="0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389106"/>
            <a:ext cx="5727937" cy="5496127"/>
          </a:xfrm>
          <a:ln w="38100">
            <a:noFill/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29" y="1478422"/>
            <a:ext cx="5334001" cy="440681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51A8DA-D2FE-A6C8-7962-335B4241D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10153" y="6300674"/>
            <a:ext cx="945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1A4A67F-D793-4467-BBCE-3ADF057E77B0}" type="datetime1">
              <a:rPr lang="sk-SK" smtClean="0"/>
              <a:t>16.08.2024</a:t>
            </a:fld>
            <a:endParaRPr lang="sk-S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998AA2-1402-284B-3D39-61603306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23636" y="6303916"/>
            <a:ext cx="2707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sk-SK"/>
              <a:t>APLEND Hotel Ovruč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6A4FD2-0530-E81D-AEAB-CD330C1A57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8794" y="63006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5BFEBD9-E05F-4EA6-B26A-AD77A627EAF7}" type="slidenum">
              <a:rPr lang="sk-SK" smtClean="0"/>
              <a:pPr/>
              <a:t>‹#›</a:t>
            </a:fld>
            <a:endParaRPr lang="sk-SK"/>
          </a:p>
        </p:txBody>
      </p:sp>
      <p:pic>
        <p:nvPicPr>
          <p:cNvPr id="10" name="Obrázok 9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615C820E-5E20-5361-9B0C-30E87B07FB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11" name="Rovná spojnica 10">
            <a:extLst>
              <a:ext uri="{FF2B5EF4-FFF2-40B4-BE49-F238E27FC236}">
                <a16:creationId xmlns:a16="http://schemas.microsoft.com/office/drawing/2014/main" id="{5619A198-0ABD-5094-4820-5EFDEE1EE5F5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891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748" y="3308581"/>
            <a:ext cx="11111031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4747" y="4777381"/>
            <a:ext cx="1111103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ECC8F-D03E-4881-85EC-3C82A43343E4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7" name="Obrázok 6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90FA357B-657E-F0E9-E2D7-4181BBBCA1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0A7709C6-9101-F13F-B369-489363D5E136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18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 cap="none" baseline="0">
                <a:solidFill>
                  <a:schemeClr val="tx1"/>
                </a:solidFill>
              </a:defRPr>
            </a:lvl1pPr>
            <a:lvl2pPr>
              <a:defRPr sz="1600" cap="none" baseline="0">
                <a:solidFill>
                  <a:schemeClr val="tx1"/>
                </a:solidFill>
              </a:defRPr>
            </a:lvl2pPr>
            <a:lvl3pPr>
              <a:defRPr sz="1400" cap="none" baseline="0">
                <a:solidFill>
                  <a:schemeClr val="tx1"/>
                </a:solidFill>
              </a:defRPr>
            </a:lvl3pPr>
            <a:lvl4pPr>
              <a:defRPr sz="1200" cap="none" baseline="0">
                <a:solidFill>
                  <a:schemeClr val="tx1"/>
                </a:solidFill>
              </a:defRPr>
            </a:lvl4pPr>
            <a:lvl5pPr>
              <a:defRPr sz="1200" cap="none" baseline="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 cap="none" baseline="0">
                <a:solidFill>
                  <a:schemeClr val="tx1"/>
                </a:solidFill>
              </a:defRPr>
            </a:lvl1pPr>
            <a:lvl2pPr>
              <a:defRPr sz="1600" cap="none" baseline="0">
                <a:solidFill>
                  <a:schemeClr val="tx1"/>
                </a:solidFill>
              </a:defRPr>
            </a:lvl2pPr>
            <a:lvl3pPr>
              <a:defRPr sz="1400" cap="none" baseline="0">
                <a:solidFill>
                  <a:schemeClr val="tx1"/>
                </a:solidFill>
              </a:defRPr>
            </a:lvl3pPr>
            <a:lvl4pPr>
              <a:defRPr sz="1200" cap="none" baseline="0">
                <a:solidFill>
                  <a:schemeClr val="tx1"/>
                </a:solidFill>
              </a:defRPr>
            </a:lvl4pPr>
            <a:lvl5pPr>
              <a:defRPr sz="1200" cap="none" baseline="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A4E26-3EA5-4010-8D04-5F65413A04E2}" type="datetime1">
              <a:rPr lang="sk-SK" smtClean="0"/>
              <a:t>16.08.2024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8" name="Obrázok 7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CDF59705-8880-36AB-D662-8E9A11862B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4096CE2D-7F78-DD8C-CDC4-CCA346779838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646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 cap="none" baseline="0"/>
            </a:lvl1pPr>
            <a:lvl2pPr>
              <a:defRPr sz="1600" cap="none" baseline="0"/>
            </a:lvl2pPr>
            <a:lvl3pPr>
              <a:defRPr sz="1400" cap="none" baseline="0"/>
            </a:lvl3pPr>
            <a:lvl4pPr>
              <a:defRPr sz="1200" cap="none" baseline="0"/>
            </a:lvl4pPr>
            <a:lvl5pPr>
              <a:defRPr sz="1200" cap="none" baseline="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 cap="none" baseline="0"/>
            </a:lvl1pPr>
            <a:lvl2pPr>
              <a:defRPr sz="1600" cap="none" baseline="0"/>
            </a:lvl2pPr>
            <a:lvl3pPr>
              <a:defRPr sz="1400" cap="none" baseline="0"/>
            </a:lvl3pPr>
            <a:lvl4pPr>
              <a:defRPr sz="1200" cap="none" baseline="0"/>
            </a:lvl4pPr>
            <a:lvl5pPr>
              <a:defRPr sz="1200" cap="none" baseline="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42E0F-0BED-4A9F-A8FF-891758C6B66A}" type="datetime1">
              <a:rPr lang="sk-SK" smtClean="0"/>
              <a:t>16.08.2024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t>‹#›</a:t>
            </a:fld>
            <a:endParaRPr lang="sk-SK"/>
          </a:p>
        </p:txBody>
      </p:sp>
      <p:pic>
        <p:nvPicPr>
          <p:cNvPr id="10" name="Obrázok 9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83938633-0B10-00D2-4BEE-C8B1F7954A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4" y="6203003"/>
            <a:ext cx="1400782" cy="560470"/>
          </a:xfrm>
          <a:prstGeom prst="rect">
            <a:avLst/>
          </a:prstGeom>
        </p:spPr>
      </p:pic>
      <p:cxnSp>
        <p:nvCxnSpPr>
          <p:cNvPr id="11" name="Rovná spojnica 10">
            <a:extLst>
              <a:ext uri="{FF2B5EF4-FFF2-40B4-BE49-F238E27FC236}">
                <a16:creationId xmlns:a16="http://schemas.microsoft.com/office/drawing/2014/main" id="{E02E27A6-4290-B36A-167D-4DB32881CB50}"/>
              </a:ext>
            </a:extLst>
          </p:cNvPr>
          <p:cNvCxnSpPr>
            <a:cxnSpLocks/>
          </p:cNvCxnSpPr>
          <p:nvPr userDrawn="1"/>
        </p:nvCxnSpPr>
        <p:spPr>
          <a:xfrm flipH="1">
            <a:off x="536221" y="6154367"/>
            <a:ext cx="111195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943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a tit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C08584D-AC88-F422-D2F1-3E680A6D20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749" y="4059676"/>
            <a:ext cx="11089532" cy="1708827"/>
          </a:xfrm>
        </p:spPr>
        <p:txBody>
          <a:bodyPr anchor="b">
            <a:normAutofit/>
          </a:bodyPr>
          <a:lstStyle>
            <a:lvl1pPr algn="ctr">
              <a:defRPr sz="4800" i="0"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A75F8CE-98CC-CBFA-D6F6-BE0AD2ED1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749" y="5840841"/>
            <a:ext cx="11089532" cy="101715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17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91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6221" y="609600"/>
            <a:ext cx="1111955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221" y="2666999"/>
            <a:ext cx="1111955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10153" y="6300674"/>
            <a:ext cx="945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40948D0-5384-43AE-A114-28C8C73E8710}" type="datetime1">
              <a:rPr lang="sk-SK" smtClean="0"/>
              <a:t>16.08.2024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23636" y="6303916"/>
            <a:ext cx="27075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sk-SK"/>
              <a:t>APLEND Hotel Ovruč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794" y="63006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5BFEBD9-E05F-4EA6-B26A-AD77A627EAF7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898109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96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66" r:id="rId1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none" baseline="0">
          <a:solidFill>
            <a:schemeClr val="tx1">
              <a:lumMod val="95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none" baseline="0">
          <a:solidFill>
            <a:schemeClr val="tx1">
              <a:lumMod val="95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none" baseline="0">
          <a:solidFill>
            <a:schemeClr val="tx1">
              <a:lumMod val="95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none" baseline="0">
          <a:solidFill>
            <a:schemeClr val="tx1">
              <a:lumMod val="95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none" baseline="0">
          <a:solidFill>
            <a:schemeClr val="tx1">
              <a:lumMod val="95000"/>
            </a:schemeClr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a.stasova@aplend.com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2B775D-44EC-7BC0-F2ED-DC784BB8A4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>
                <a:latin typeface="+mj-lt"/>
              </a:rPr>
              <a:t>APLEND hotel </a:t>
            </a:r>
            <a:r>
              <a:rPr lang="sk-SK" dirty="0" err="1">
                <a:latin typeface="+mj-lt"/>
              </a:rPr>
              <a:t>ovruč</a:t>
            </a:r>
            <a:endParaRPr lang="sk-SK" dirty="0">
              <a:latin typeface="+mj-lt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D00153B-D791-9470-3DC0-55F653228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k-SK" sz="1800" dirty="0"/>
              <a:t>ŠTRBSKÉ PLESO</a:t>
            </a:r>
            <a:endParaRPr lang="sk-SK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40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err="1"/>
              <a:t>Coffee</a:t>
            </a:r>
            <a:r>
              <a:rPr lang="sk-SK"/>
              <a:t> Break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C2C56E26-1F1B-B2AA-B066-56354473D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0F322B68-217F-4E4B-B631-911370A99FAE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9180F74F-7AEE-C99A-BC48-81676FB7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F845CFA6-29D9-B262-B19F-E8E4AC77E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10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1198263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Coffee</a:t>
            </a:r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break Základný</a:t>
            </a:r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929" y="4247548"/>
            <a:ext cx="5334001" cy="16376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k-SK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 g káva / 4 g čaj výber z viacerých druhov, </a:t>
            </a:r>
          </a:p>
          <a:p>
            <a:pPr>
              <a:lnSpc>
                <a:spcPct val="90000"/>
              </a:lnSpc>
            </a:pPr>
            <a:r>
              <a:rPr lang="sk-SK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voda s citrónom a mätou</a:t>
            </a:r>
          </a:p>
          <a:p>
            <a:pPr>
              <a:lnSpc>
                <a:spcPct val="90000"/>
              </a:lnSpc>
            </a:pPr>
            <a:endParaRPr lang="sk-SK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sk-SK" b="1">
                <a:solidFill>
                  <a:schemeClr val="tx1"/>
                </a:solidFill>
                <a:effectLst/>
                <a:latin typeface="Calibri"/>
                <a:cs typeface="Calibri"/>
              </a:rPr>
              <a:t>Cena 4,50 € / osoba</a:t>
            </a:r>
            <a:endParaRPr lang="sk-SK" b="1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1800"/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B5BAD0DA-9238-0715-0847-5BEF8341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1B98FD29-3E6B-4C75-A97A-475C2A5A4ED9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DB9F6C11-A150-42E0-D840-028F98FAE9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39C6115E-CBD2-A0D1-B963-C1186F92D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11</a:t>
            </a:fld>
            <a:endParaRPr lang="sk-SK" sz="1050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8CB8DDE3-2CE7-46D5-0D5A-D7358E2D916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" b="2101"/>
          <a:stretch/>
        </p:blipFill>
        <p:spPr>
          <a:xfrm>
            <a:off x="5917459" y="389107"/>
            <a:ext cx="5727937" cy="5496127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740283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</a:t>
            </a:r>
            <a:r>
              <a:rPr lang="sk-SK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Coffee</a:t>
            </a:r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break Slaný </a:t>
            </a:r>
            <a:endParaRPr lang="sk-SK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24" b="2024"/>
          <a:stretch/>
        </p:blipFill>
        <p:spPr>
          <a:xfrm>
            <a:off x="5898409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168" y="1893862"/>
            <a:ext cx="5334001" cy="440681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sk-SK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 g káva / 4 g čaj výber z viacerých druhov, voda s citrónom a mätou</a:t>
            </a:r>
          </a:p>
          <a:p>
            <a:pPr>
              <a:lnSpc>
                <a:spcPct val="90000"/>
              </a:lnSpc>
            </a:pPr>
            <a:r>
              <a:rPr lang="sk-SK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+ 120 g mix slaného pečiva </a:t>
            </a:r>
          </a:p>
          <a:p>
            <a:pPr>
              <a:lnSpc>
                <a:spcPct val="90000"/>
              </a:lnSpc>
            </a:pPr>
            <a:endParaRPr lang="sk-SK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Domáce</a:t>
            </a: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škvarkové pagáče, domáce syrové pagáče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Chlebík lososový, chlebík retro, chlebík </a:t>
            </a:r>
            <a:r>
              <a:rPr lang="sk-SK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prosciutto</a:t>
            </a: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, chlebík klasik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Croissant</a:t>
            </a: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šunkový, </a:t>
            </a:r>
            <a:r>
              <a:rPr lang="sk-SK" kern="10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croissant</a:t>
            </a: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sk-SK" sz="1800" kern="10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šovdra</a:t>
            </a: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, hermelín a brusnice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Slané lístkové pečivo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Slaná </a:t>
            </a:r>
            <a:r>
              <a:rPr lang="sk-SK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štrúdľa</a:t>
            </a:r>
            <a:endParaRPr lang="sk-SK" sz="1800" kern="10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Šaláty </a:t>
            </a: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– cestovinový šalát, grécky šalát, pohánkový šalát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Jednohubky</a:t>
            </a: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– škvarková, </a:t>
            </a:r>
            <a:r>
              <a:rPr lang="sk-SK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cviklová</a:t>
            </a: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, </a:t>
            </a:r>
            <a:r>
              <a:rPr lang="sk-SK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lososová</a:t>
            </a: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, syrová so </a:t>
            </a:r>
            <a:r>
              <a:rPr lang="sk-SK" sz="1800" kern="10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šovdrou</a:t>
            </a:r>
            <a:endParaRPr lang="sk-SK" sz="1800" kern="10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>
              <a:lnSpc>
                <a:spcPct val="90000"/>
              </a:lnSpc>
            </a:pPr>
            <a:endParaRPr lang="sk-SK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sk-SK" b="1">
                <a:solidFill>
                  <a:schemeClr val="tx1"/>
                </a:solidFill>
                <a:effectLst/>
                <a:latin typeface="Calibri"/>
                <a:cs typeface="Calibri"/>
              </a:rPr>
              <a:t>Cena 8,50 € / osoba</a:t>
            </a:r>
            <a:endParaRPr lang="en-US" sz="1800" b="1">
              <a:solidFill>
                <a:schemeClr val="tx1"/>
              </a:solidFill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591B7C40-07EE-AFC2-C573-1AA9F6C9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F81433B2-727B-4170-BBBE-CB5031BE008F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E93CCBDE-AC8D-18E6-8E71-BA7F91FD3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7EBFFFE9-2DFB-C458-E143-AFD41CE1E1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12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2002645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</a:t>
            </a:r>
            <a:r>
              <a:rPr lang="sk-SK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Coffee</a:t>
            </a:r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break Sladký </a:t>
            </a:r>
            <a:endParaRPr lang="sk-SK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" b="2082"/>
          <a:stretch/>
        </p:blipFill>
        <p:spPr>
          <a:xfrm>
            <a:off x="5898409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654" y="2422005"/>
            <a:ext cx="4802189" cy="378424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sk-SK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 g káva / 4 g čaj výber z viacerých druhov, voda s citrónom a mätou</a:t>
            </a:r>
          </a:p>
          <a:p>
            <a:pPr>
              <a:lnSpc>
                <a:spcPct val="90000"/>
              </a:lnSpc>
            </a:pPr>
            <a:r>
              <a:rPr lang="sk-SK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+120 g mix sladkého pečiva</a:t>
            </a:r>
          </a:p>
          <a:p>
            <a:pPr>
              <a:lnSpc>
                <a:spcPct val="90000"/>
              </a:lnSpc>
            </a:pPr>
            <a:endParaRPr lang="sk-SK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Domáca štrúdľa – maková, jablková, tvarohová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sk-SK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lačené mini koláčiky – makový, tvarohový, orechový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Domáca bábovka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Bublanina s </a:t>
            </a:r>
            <a:r>
              <a:rPr lang="sk-SK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ovocím</a:t>
            </a:r>
            <a:endParaRPr lang="sk-SK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Muffiny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Tiramisu, </a:t>
            </a:r>
            <a:r>
              <a:rPr lang="sk-SK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panna </a:t>
            </a:r>
            <a:r>
              <a:rPr lang="sk-SK" kern="10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cotta</a:t>
            </a:r>
            <a:r>
              <a:rPr lang="sk-SK" sz="18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s ovocím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Ovocný šalát</a:t>
            </a:r>
          </a:p>
          <a:p>
            <a:pPr>
              <a:lnSpc>
                <a:spcPct val="90000"/>
              </a:lnSpc>
            </a:pPr>
            <a:endParaRPr lang="sk-SK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sk-SK" b="1">
                <a:solidFill>
                  <a:schemeClr val="tx1"/>
                </a:solidFill>
                <a:effectLst/>
                <a:latin typeface="Calibri"/>
                <a:cs typeface="Calibri"/>
              </a:rPr>
              <a:t>Cena 8,50 € / osoba</a:t>
            </a:r>
            <a:endParaRPr lang="sk-SK" b="1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1800"/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8FE1A0FE-3004-3839-4692-5787EA38F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1AE8A523-D8B2-48E2-AAD9-D16751C9CC8B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BDBB3BB9-8AE8-A8A4-C1E9-488015E6C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5AE12317-D289-2077-188B-7BDB772A7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13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4169274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Coffee</a:t>
            </a:r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break </a:t>
            </a:r>
            <a:r>
              <a:rPr lang="sk-SK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vegÁnska</a:t>
            </a:r>
            <a:r>
              <a:rPr lang="sk-SK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alternatíva </a:t>
            </a:r>
            <a:endParaRPr lang="sk-SK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 b="2024"/>
          <a:stretch/>
        </p:blipFill>
        <p:spPr>
          <a:xfrm>
            <a:off x="5898409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654" y="2556963"/>
            <a:ext cx="5084683" cy="340142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sk-SK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 g káva / 4 g čaj výber z viacerých druhov, voda s citrónom a mätou</a:t>
            </a:r>
          </a:p>
          <a:p>
            <a:pPr>
              <a:lnSpc>
                <a:spcPct val="90000"/>
              </a:lnSpc>
            </a:pPr>
            <a:r>
              <a:rPr lang="sk-SK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+ mix z danej ponuky 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err="1">
                <a:effectLst/>
                <a:latin typeface="Calibri"/>
                <a:ea typeface="Calibri" panose="020F0502020204030204" pitchFamily="34" charset="0"/>
                <a:cs typeface="Calibri"/>
              </a:rPr>
              <a:t>Molkerkornová</a:t>
            </a:r>
            <a:r>
              <a:rPr lang="sk-SK" sz="1800">
                <a:effectLst/>
                <a:latin typeface="Calibri"/>
                <a:ea typeface="Calibri" panose="020F0502020204030204" pitchFamily="34" charset="0"/>
                <a:cs typeface="Calibri"/>
              </a:rPr>
              <a:t> žemlička/</a:t>
            </a:r>
            <a:r>
              <a:rPr lang="sk-SK" sz="1800" err="1">
                <a:effectLst/>
                <a:latin typeface="Calibri"/>
                <a:ea typeface="Calibri" panose="020F0502020204030204" pitchFamily="34" charset="0"/>
                <a:cs typeface="Calibri"/>
              </a:rPr>
              <a:t>banketka</a:t>
            </a:r>
            <a:r>
              <a:rPr lang="sk-SK" sz="1800">
                <a:effectLst/>
                <a:latin typeface="Calibri"/>
                <a:ea typeface="Calibri" panose="020F0502020204030204" pitchFamily="34" charset="0"/>
                <a:cs typeface="Calibri"/>
              </a:rPr>
              <a:t>  s hráškovou alebo </a:t>
            </a:r>
            <a:r>
              <a:rPr lang="sk-SK">
                <a:effectLst/>
                <a:latin typeface="Calibri"/>
                <a:ea typeface="Calibri" panose="020F0502020204030204" pitchFamily="34" charset="0"/>
                <a:cs typeface="Calibri"/>
              </a:rPr>
              <a:t>cviklovou</a:t>
            </a:r>
            <a:r>
              <a:rPr lang="sk-SK" sz="1800">
                <a:effectLst/>
                <a:latin typeface="Calibri"/>
                <a:ea typeface="Calibri" panose="020F0502020204030204" pitchFamily="34" charset="0"/>
                <a:cs typeface="Calibri"/>
              </a:rPr>
              <a:t> penou</a:t>
            </a:r>
            <a:endParaRPr lang="sk-SK" sz="1800" kern="100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 hubky s humusom </a:t>
            </a: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Vegánske nátierky</a:t>
            </a:r>
            <a:endParaRPr lang="sk-SK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>
                <a:effectLst/>
                <a:latin typeface="Calibri"/>
                <a:ea typeface="Calibri" panose="020F0502020204030204" pitchFamily="34" charset="0"/>
                <a:cs typeface="Calibri"/>
              </a:rPr>
              <a:t>Pohánková</a:t>
            </a:r>
            <a:r>
              <a:rPr lang="sk-SK" sz="1800">
                <a:effectLst/>
                <a:latin typeface="Calibri"/>
                <a:ea typeface="Calibri" panose="020F0502020204030204" pitchFamily="34" charset="0"/>
                <a:cs typeface="Calibri"/>
              </a:rPr>
              <a:t>/</a:t>
            </a:r>
            <a:r>
              <a:rPr lang="sk-SK">
                <a:effectLst/>
                <a:latin typeface="Calibri"/>
                <a:ea typeface="Calibri" panose="020F0502020204030204" pitchFamily="34" charset="0"/>
                <a:cs typeface="Calibri"/>
              </a:rPr>
              <a:t>celozrnná</a:t>
            </a:r>
            <a:r>
              <a:rPr lang="sk-SK" sz="1800">
                <a:effectLst/>
                <a:latin typeface="Calibri"/>
                <a:ea typeface="Calibri" panose="020F0502020204030204" pitchFamily="34" charset="0"/>
                <a:cs typeface="Calibri"/>
              </a:rPr>
              <a:t> kaša s </a:t>
            </a:r>
            <a:r>
              <a:rPr lang="sk-SK">
                <a:effectLst/>
                <a:latin typeface="Calibri"/>
                <a:ea typeface="Calibri" panose="020F0502020204030204" pitchFamily="34" charset="0"/>
                <a:cs typeface="Calibri"/>
              </a:rPr>
              <a:t>ovocím </a:t>
            </a:r>
            <a:endParaRPr lang="sk-SK" kern="10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285750" indent="-285750">
              <a:lnSpc>
                <a:spcPct val="90000"/>
              </a:lnSpc>
              <a:buClr>
                <a:srgbClr val="FFFFFF"/>
              </a:buClr>
              <a:buFontTx/>
              <a:buChar char="-"/>
            </a:pPr>
            <a:r>
              <a:rPr lang="sk-SK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Muffiny</a:t>
            </a:r>
            <a:endParaRPr lang="sk-SK" sz="1800" kern="100">
              <a:effectLst/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285750" indent="-285750">
              <a:lnSpc>
                <a:spcPct val="90000"/>
              </a:lnSpc>
              <a:buFontTx/>
              <a:buChar char="-"/>
            </a:pPr>
            <a:r>
              <a:rPr lang="sk-SK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</a:t>
            </a:r>
            <a:r>
              <a:rPr lang="sk-SK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ablkovo-banánový koláčik s pohánkovou múkou</a:t>
            </a:r>
            <a:endParaRPr lang="sk-SK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sk-SK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sk-SK" b="1">
                <a:solidFill>
                  <a:schemeClr val="tx1"/>
                </a:solidFill>
                <a:effectLst/>
                <a:latin typeface="Calibri"/>
                <a:cs typeface="Calibri"/>
              </a:rPr>
              <a:t>Cena 8,50 € / osoba </a:t>
            </a:r>
            <a:endParaRPr lang="sk-SK" b="1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58FCA200-7FE9-4211-B9EF-22DCA5CF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FC22D1CB-0B8A-4CEF-B48D-C17FC11CDF5F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185BEB56-1F00-E64B-15B9-A9DCB6803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99E27767-4108-7B53-DD30-F544E9E091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14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1691394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OBEDOVÉ a večerné menu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 dirty="0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D7F8D784-6101-24B5-D403-3C697E727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2018AABA-F06C-41C2-B0E3-A05A5C6B9196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70704441-E336-6918-0705-97D55D0F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E14E2E22-49CF-1538-1076-18787AE5A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15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1701427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Bufet A  </a:t>
            </a:r>
            <a:endParaRPr lang="sk-SK" dirty="0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 b="2024"/>
          <a:stretch/>
        </p:blipFill>
        <p:spPr>
          <a:xfrm>
            <a:off x="5917078" y="389106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985" y="1375873"/>
            <a:ext cx="5065876" cy="5968509"/>
          </a:xfrm>
        </p:spPr>
        <p:txBody>
          <a:bodyPr>
            <a:normAutofit fontScale="325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Polievka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Slepačí vývar s domácimi rezancami, zeleninou a mäsom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Hlavné jedlo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Kuracie medailónky na grilovanej zelenine, opekané zemiaky s rozmarínom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Kuracie rezníky v pivovom cestíčku, zemiakové pyré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Bravčový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tokáň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 bylinkovou ryžou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Penne so sušenými paradajkami, tuniakom a olivami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Šalátový bufet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Dezert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 koláčiky podľa ponuky </a:t>
            </a:r>
            <a:endParaRPr lang="sk-SK" sz="4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cene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€/ osoba. Minimálny počet osôb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</a:t>
            </a:r>
            <a:endParaRPr lang="sk-SK" sz="4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4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703C701E-8DD9-3112-609F-4ABF4328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64FF59D2-EDE5-4DF7-AF9B-F77792CB7D3C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445020A3-4110-C58E-F9FA-C19F3DCF9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D1A79AA7-A7CA-19A0-028F-A61615931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16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319079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</a:t>
            </a:r>
            <a:r>
              <a:rPr lang="sk-SK" dirty="0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BUfet</a:t>
            </a:r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  </a:t>
            </a:r>
            <a:endParaRPr lang="sk-SK" dirty="0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" b="2082"/>
          <a:stretch/>
        </p:blipFill>
        <p:spPr>
          <a:xfrm>
            <a:off x="5917460" y="389106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602" y="1517904"/>
            <a:ext cx="4657696" cy="5340096"/>
          </a:xfrm>
        </p:spPr>
        <p:txBody>
          <a:bodyPr>
            <a:normAutofit fontScale="325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Polievka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Kapustová s domácou klobáskou a údeným mäsom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Hlavné jedlo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Kuracie ragú na hríbovej omáčke, domáca tarhoňa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Bravčový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špízik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pečené mladé zemiaky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Fish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and chips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Zeleninové rizoto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Šalátový bufet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Dezert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 koláčiky podľa ponuky </a:t>
            </a:r>
            <a:endParaRPr lang="sk-SK" sz="4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cene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€/ osoba. Minimálny počet osôb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</a:t>
            </a:r>
            <a:endParaRPr lang="sk-SK" sz="4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4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5777D1BB-4784-DB84-1541-2BA5422B5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0A0A1764-C7AA-4F30-BA3F-2EED36092A5D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9D877F5A-8CBF-2629-B2A1-730FC5244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Ovruč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1299665C-837E-B272-1941-2D81E6224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17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1037558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bufet c</a:t>
            </a:r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9039" y="1664209"/>
            <a:ext cx="4898450" cy="4819028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Polievka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Krém z pečenej koreňovej zeleniny s bylinkovými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krutónmi</a:t>
            </a:r>
            <a:endParaRPr lang="sk-SK" sz="4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Hlavné jedlo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Plnená hydinová roláda, dusená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kari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ryža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Hovädzí guláš, žemľová knedľa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Bravčový rezník v bylinkovej strúhanke, pečené zemiaky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Cestoviny s grilovanou zeleninou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Šalátový bufet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Dezert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 koláčiky podľa ponuky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cene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€/ osoba. Minimálny počet osôb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sk-SK" sz="4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6124EF7A-8F0F-D274-9D9F-B2B6298D14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50A578E0-0474-4120-8857-6D831BE97718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02BAD036-E093-74CF-7A4B-0C48274E9E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8DD2D8B1-0A00-BA87-85AF-493C11804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18</a:t>
            </a:fld>
            <a:endParaRPr lang="sk-SK" sz="105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348E3E8-C5DF-6959-56CD-E5172C33BF8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" b="2044"/>
          <a:stretch/>
        </p:blipFill>
        <p:spPr bwMode="auto">
          <a:xfrm>
            <a:off x="5890720" y="389106"/>
            <a:ext cx="5727937" cy="549612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350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/>
              <a:t>konferenčné menu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A4FADA8E-7C7C-3B60-D456-980E074D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7F72FC15-D8BF-4283-B1FA-A0592149E0C8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68D5C4FB-358E-C4FC-AFF1-591B7231C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CB58CA55-21BF-6EFA-E2F9-3E79D87C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19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1041301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9DD325-6AC0-A64A-0470-43C4B5318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05" y="560130"/>
            <a:ext cx="11289110" cy="710118"/>
          </a:xfrm>
        </p:spPr>
        <p:txBody>
          <a:bodyPr/>
          <a:lstStyle/>
          <a:p>
            <a:r>
              <a:rPr lang="sk-SK" dirty="0" err="1">
                <a:solidFill>
                  <a:schemeClr val="tx1"/>
                </a:solidFill>
              </a:rPr>
              <a:t>Aplend</a:t>
            </a:r>
            <a:r>
              <a:rPr lang="sk-SK" dirty="0">
                <a:solidFill>
                  <a:schemeClr val="tx1"/>
                </a:solidFill>
              </a:rPr>
              <a:t> hotel </a:t>
            </a:r>
            <a:r>
              <a:rPr lang="sk-SK" dirty="0" err="1">
                <a:solidFill>
                  <a:schemeClr val="tx1"/>
                </a:solidFill>
              </a:rPr>
              <a:t>ovruč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26787C-B4AB-3B84-726D-C37164E24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05" y="2474507"/>
            <a:ext cx="9905998" cy="7101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800" dirty="0">
                <a:solidFill>
                  <a:schemeClr val="tx1"/>
                </a:solidFill>
              </a:rPr>
              <a:t>Štrbské Pleso</a:t>
            </a:r>
            <a:br>
              <a:rPr lang="sk-SK" sz="1800" dirty="0">
                <a:solidFill>
                  <a:schemeClr val="tx1"/>
                </a:solidFill>
              </a:rPr>
            </a:br>
            <a:r>
              <a:rPr lang="sk-SK" sz="1800" dirty="0">
                <a:solidFill>
                  <a:schemeClr val="tx1"/>
                </a:solidFill>
              </a:rPr>
              <a:t>Kategória: 4*</a:t>
            </a:r>
          </a:p>
        </p:txBody>
      </p:sp>
      <p:sp>
        <p:nvSpPr>
          <p:cNvPr id="14" name="Zástupný objekt pre dátum 3">
            <a:extLst>
              <a:ext uri="{FF2B5EF4-FFF2-40B4-BE49-F238E27FC236}">
                <a16:creationId xmlns:a16="http://schemas.microsoft.com/office/drawing/2014/main" id="{9CCE9789-9B4B-9F4F-90F1-A1269FDDB4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2CAE56E8-34AB-4B64-9B6D-E33870FB86F1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16" name="Zástupný objekt pre pätu 5">
            <a:extLst>
              <a:ext uri="{FF2B5EF4-FFF2-40B4-BE49-F238E27FC236}">
                <a16:creationId xmlns:a16="http://schemas.microsoft.com/office/drawing/2014/main" id="{61A8AA64-D1FD-6AB6-8241-5BA7F56155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Ovruč</a:t>
            </a:r>
          </a:p>
        </p:txBody>
      </p:sp>
      <p:sp>
        <p:nvSpPr>
          <p:cNvPr id="15" name="Zástupný objekt pre číslo snímky 4">
            <a:extLst>
              <a:ext uri="{FF2B5EF4-FFF2-40B4-BE49-F238E27FC236}">
                <a16:creationId xmlns:a16="http://schemas.microsoft.com/office/drawing/2014/main" id="{C5687244-A0BB-30DE-AF4E-4157525CA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2</a:t>
            </a:fld>
            <a:endParaRPr lang="sk-SK" sz="1050"/>
          </a:p>
        </p:txBody>
      </p:sp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27BEE872-C434-94DC-E5CA-66DC7FD76316}"/>
              </a:ext>
            </a:extLst>
          </p:cNvPr>
          <p:cNvSpPr txBox="1">
            <a:spLocks/>
          </p:cNvSpPr>
          <p:nvPr/>
        </p:nvSpPr>
        <p:spPr>
          <a:xfrm>
            <a:off x="470205" y="3208091"/>
            <a:ext cx="11251590" cy="92412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600" dirty="0">
                <a:solidFill>
                  <a:schemeClr val="tx1"/>
                </a:solidFill>
              </a:rPr>
              <a:t>Vážený klient, veľmi si ceníme Váš záujem o APLEND Hotel </a:t>
            </a:r>
            <a:r>
              <a:rPr lang="sk-SK" sz="1600" dirty="0" err="1">
                <a:solidFill>
                  <a:schemeClr val="tx1"/>
                </a:solidFill>
              </a:rPr>
              <a:t>Ovruč</a:t>
            </a:r>
            <a:r>
              <a:rPr lang="sk-SK" sz="1600" dirty="0">
                <a:solidFill>
                  <a:schemeClr val="tx1"/>
                </a:solidFill>
              </a:rPr>
              <a:t>, ktorý je svojou celkovou kapacitou, polohou a komplexnosťou služieb ideálnou voľbou pre menšie semináre,  spoločenské akcie či skupinové pobyty. </a:t>
            </a:r>
          </a:p>
        </p:txBody>
      </p:sp>
      <p:sp>
        <p:nvSpPr>
          <p:cNvPr id="8" name="Zástupný objekt pre obsah 2">
            <a:extLst>
              <a:ext uri="{FF2B5EF4-FFF2-40B4-BE49-F238E27FC236}">
                <a16:creationId xmlns:a16="http://schemas.microsoft.com/office/drawing/2014/main" id="{B3CBCBB2-4400-8E92-9FB1-42C0D6A86C01}"/>
              </a:ext>
            </a:extLst>
          </p:cNvPr>
          <p:cNvSpPr txBox="1">
            <a:spLocks/>
          </p:cNvSpPr>
          <p:nvPr/>
        </p:nvSpPr>
        <p:spPr>
          <a:xfrm>
            <a:off x="470205" y="4028434"/>
            <a:ext cx="3189171" cy="19151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600" b="1" dirty="0">
                <a:solidFill>
                  <a:schemeClr val="tx1"/>
                </a:solidFill>
                <a:latin typeface="+mj-lt"/>
              </a:rPr>
              <a:t>Kapacita ubytovania:</a:t>
            </a:r>
            <a:endParaRPr lang="sk-SK" sz="1600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sk-SK" sz="1600" dirty="0">
                <a:solidFill>
                  <a:schemeClr val="tx1"/>
                </a:solidFill>
              </a:rPr>
              <a:t>Počet apartmánov: 28</a:t>
            </a:r>
            <a:br>
              <a:rPr lang="sk-SK" sz="1600" dirty="0">
                <a:solidFill>
                  <a:schemeClr val="tx1"/>
                </a:solidFill>
              </a:rPr>
            </a:br>
            <a:r>
              <a:rPr lang="sk-SK" sz="1600" dirty="0">
                <a:solidFill>
                  <a:schemeClr val="tx1"/>
                </a:solidFill>
              </a:rPr>
              <a:t>Počet lôžok: 58</a:t>
            </a:r>
            <a:br>
              <a:rPr lang="sk-SK" sz="1600" dirty="0">
                <a:solidFill>
                  <a:schemeClr val="tx1"/>
                </a:solidFill>
              </a:rPr>
            </a:br>
            <a:r>
              <a:rPr lang="sk-SK" sz="1600" dirty="0">
                <a:solidFill>
                  <a:schemeClr val="tx1"/>
                </a:solidFill>
              </a:rPr>
              <a:t>Počet prísteliek: 34</a:t>
            </a:r>
          </a:p>
          <a:p>
            <a:pPr marL="0" indent="0">
              <a:buNone/>
            </a:pPr>
            <a:r>
              <a:rPr lang="sk-SK" sz="1600" b="1" dirty="0">
                <a:solidFill>
                  <a:schemeClr val="tx1"/>
                </a:solidFill>
              </a:rPr>
              <a:t>Bezplatné parkovisko</a:t>
            </a:r>
            <a:endParaRPr lang="sk-SK" sz="1600" dirty="0">
              <a:solidFill>
                <a:schemeClr val="tx1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cs typeface="Calibri"/>
            </a:endParaRPr>
          </a:p>
        </p:txBody>
      </p:sp>
      <p:sp>
        <p:nvSpPr>
          <p:cNvPr id="10" name="Zástupný objekt pre obsah 2">
            <a:extLst>
              <a:ext uri="{FF2B5EF4-FFF2-40B4-BE49-F238E27FC236}">
                <a16:creationId xmlns:a16="http://schemas.microsoft.com/office/drawing/2014/main" id="{A4C932F5-3675-953D-BA0C-DC54407CC593}"/>
              </a:ext>
            </a:extLst>
          </p:cNvPr>
          <p:cNvSpPr txBox="1">
            <a:spLocks/>
          </p:cNvSpPr>
          <p:nvPr/>
        </p:nvSpPr>
        <p:spPr>
          <a:xfrm>
            <a:off x="4225095" y="4028434"/>
            <a:ext cx="2843687" cy="19151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600" b="1" dirty="0">
                <a:solidFill>
                  <a:schemeClr val="tx1"/>
                </a:solidFill>
                <a:latin typeface="+mj-lt"/>
              </a:rPr>
              <a:t>Reštaurácia: </a:t>
            </a:r>
            <a:endParaRPr lang="sk-SK" sz="1600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sk-SK" sz="1600" dirty="0">
                <a:solidFill>
                  <a:schemeClr val="tx1"/>
                </a:solidFill>
              </a:rPr>
              <a:t>Koliba Kamzík </a:t>
            </a:r>
            <a:r>
              <a:rPr lang="sk-SK" sz="1600" dirty="0" err="1">
                <a:solidFill>
                  <a:schemeClr val="tx1"/>
                </a:solidFill>
              </a:rPr>
              <a:t>Ovruč</a:t>
            </a:r>
            <a:br>
              <a:rPr lang="sk-SK" sz="1600" dirty="0">
                <a:solidFill>
                  <a:schemeClr val="tx1"/>
                </a:solidFill>
              </a:rPr>
            </a:br>
            <a:r>
              <a:rPr lang="sk-SK" sz="1600" dirty="0">
                <a:solidFill>
                  <a:schemeClr val="tx1"/>
                </a:solidFill>
              </a:rPr>
              <a:t>60 miest</a:t>
            </a:r>
          </a:p>
        </p:txBody>
      </p:sp>
      <p:sp>
        <p:nvSpPr>
          <p:cNvPr id="11" name="Zástupný objekt pre obsah 2">
            <a:extLst>
              <a:ext uri="{FF2B5EF4-FFF2-40B4-BE49-F238E27FC236}">
                <a16:creationId xmlns:a16="http://schemas.microsoft.com/office/drawing/2014/main" id="{9D65B3A1-7B12-AF6A-6440-136A96AE6E67}"/>
              </a:ext>
            </a:extLst>
          </p:cNvPr>
          <p:cNvSpPr txBox="1">
            <a:spLocks/>
          </p:cNvSpPr>
          <p:nvPr/>
        </p:nvSpPr>
        <p:spPr>
          <a:xfrm>
            <a:off x="7631421" y="4028434"/>
            <a:ext cx="3524655" cy="19151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600" b="1" dirty="0">
                <a:solidFill>
                  <a:schemeClr val="tx1"/>
                </a:solidFill>
                <a:latin typeface="+mj-lt"/>
              </a:rPr>
              <a:t>Konferenčná miestnosť:</a:t>
            </a:r>
            <a:endParaRPr lang="sk-SK" sz="1600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r>
              <a:rPr lang="sk-SK" sz="1600" dirty="0">
                <a:solidFill>
                  <a:schemeClr val="tx1"/>
                </a:solidFill>
              </a:rPr>
              <a:t>Salónik</a:t>
            </a:r>
            <a:br>
              <a:rPr lang="sk-SK" sz="1600" dirty="0">
                <a:solidFill>
                  <a:schemeClr val="tx1"/>
                </a:solidFill>
              </a:rPr>
            </a:br>
            <a:r>
              <a:rPr lang="sk-SK" sz="1600" dirty="0">
                <a:solidFill>
                  <a:schemeClr val="tx1"/>
                </a:solidFill>
              </a:rPr>
              <a:t>24 miest</a:t>
            </a:r>
          </a:p>
        </p:txBody>
      </p:sp>
    </p:spTree>
    <p:extLst>
      <p:ext uri="{BB962C8B-B14F-4D97-AF65-F5344CB8AC3E}">
        <p14:creationId xmlns:p14="http://schemas.microsoft.com/office/powerpoint/2010/main" val="284639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Konferenčný </a:t>
            </a:r>
            <a:r>
              <a:rPr lang="sk-SK" dirty="0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bUfet</a:t>
            </a:r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A</a:t>
            </a:r>
            <a:endParaRPr lang="sk-SK" dirty="0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" b="2082"/>
          <a:stretch/>
        </p:blipFill>
        <p:spPr>
          <a:xfrm>
            <a:off x="5933266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928" y="1480760"/>
            <a:ext cx="5052191" cy="4819914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Predjedlo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Výber slovenských údenín, mix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jednohubky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(syrové, bryndzové, tuniakove), prekladaná mozzarellou s paradajkou, bylinkové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pesto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Polievka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Slepačí vývar s mäsovými knedličkami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Hlavné jedlo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Kačacie prsia na kapustovom pyré, zemiaková lokša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Bravčová panenka na hríbovej omáčke, zemiaky opekané s rozmarínom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Kuracie prsia v slaninke,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cous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cous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 grilovanou zeleninou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Domáce špenátové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ravioly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 krémovej omáčke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Šalátový bufet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Dezert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 koláčiky podľa ponuky </a:t>
            </a:r>
            <a:endParaRPr lang="sk-SK" sz="4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cene 30 €/ osoba. Minimálny počet osôb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</a:t>
            </a:r>
            <a:endParaRPr lang="sk-SK" sz="4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sk-SK" sz="4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1800" dirty="0"/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B1E4B627-0CEE-DE14-4900-AD83F6A5E1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8D5B92A0-1A51-428F-88A7-B8EEFC078F8A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13003563-9ECD-2A30-BF0A-2AA5F6A61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69698747-7127-A5EF-CBE9-8628F3EAA7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20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3604946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Konferenčný </a:t>
            </a:r>
            <a:r>
              <a:rPr lang="sk-SK" dirty="0" err="1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bUfet</a:t>
            </a:r>
            <a:r>
              <a:rPr lang="sk-SK" dirty="0"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cs typeface="Calibri"/>
              </a:rPr>
              <a:t> B</a:t>
            </a:r>
            <a:endParaRPr lang="sk-SK" dirty="0"/>
          </a:p>
        </p:txBody>
      </p:sp>
      <p:pic>
        <p:nvPicPr>
          <p:cNvPr id="10" name="Zástupný objekt pre obrázok 9">
            <a:extLst>
              <a:ext uri="{FF2B5EF4-FFF2-40B4-BE49-F238E27FC236}">
                <a16:creationId xmlns:a16="http://schemas.microsoft.com/office/drawing/2014/main" id="{2D8816B8-EB08-7879-84F4-755A22F448F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 b="2024"/>
          <a:stretch/>
        </p:blipFill>
        <p:spPr>
          <a:xfrm>
            <a:off x="5915024" y="389107"/>
            <a:ext cx="5727937" cy="5496127"/>
          </a:xfrm>
          <a:effectLst>
            <a:innerShdw blurRad="114300">
              <a:prstClr val="black"/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539" y="1005840"/>
            <a:ext cx="4490511" cy="5294834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Predjedlo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Výber slovenských syrov, bruschetta s krémovým syrom, prosciuttom a hroznom, zemiaková lokša s restovanou kačacou pečeňou na cibuli	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Polievka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Kohúti vývar s bylinkovou omeletou, zeleninou a mäsom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Hlavné jedlo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Retro roštenka s volským okom, chrumkavou cibuľkou a zemiakovými lyžičkami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Kuracie kúsky v domácej slaninke na omáčke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demi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glace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krémové hríbové rizoto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Bravčové medailónky na vínovo – brusnicovej omáčke, pečené mladé zemiaky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Treska v pivovom cestíčku, zemiakové </a:t>
            </a:r>
            <a:r>
              <a:rPr lang="sk-SK" sz="4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pyre</a:t>
            </a: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Šalátový bufet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Dezert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Mini koláčiky podľa ponuky </a:t>
            </a:r>
            <a:endParaRPr lang="sk-SK" sz="4800" dirty="0"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4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cene 30 €/ osoba. Minimálny počet osôb </a:t>
            </a:r>
            <a:r>
              <a:rPr lang="sk-SK" sz="4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20.</a:t>
            </a:r>
            <a:endParaRPr lang="sk-SK" sz="4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4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sk-SK" sz="4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18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sk-SK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407720F8-FFD4-0A48-7539-64EFDDF3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5BAF3B6D-01DB-419E-9458-C3CCE11A5981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2B9E9800-8CB9-F842-1FAA-3EAB75B24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CF0B1D4A-464D-218A-9C0B-417C62DFD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21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3541672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/>
              <a:t>Doplnkové služby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C9AE3B06-FCAD-D2F1-4CD9-2B0FA1FFF8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C2D526D2-7F99-4139-99A7-A356DCDD2243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0D8360CF-CE97-2660-E0DA-A400DC14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8B08E6D4-E553-DD6F-4E6A-0250D5CCB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22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2439584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Doplnkové služby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9" y="2315183"/>
            <a:ext cx="5264890" cy="3793786"/>
          </a:xfrm>
        </p:spPr>
        <p:txBody>
          <a:bodyPr>
            <a:normAutofit lnSpcReduction="10000"/>
          </a:bodyPr>
          <a:lstStyle/>
          <a:p>
            <a:r>
              <a:rPr lang="sk-SK" dirty="0">
                <a:solidFill>
                  <a:schemeClr val="tx1"/>
                </a:solidFill>
                <a:latin typeface="Calibri" panose="020F0502020204030204" pitchFamily="34" charset="0"/>
              </a:rPr>
              <a:t>V rámci hotela je klientom k dispozícii moderný wellness s kapacitou do 12 osôb, ktorý ponúka 3 druhy sáun, </a:t>
            </a:r>
            <a:r>
              <a:rPr lang="sk-SK" dirty="0" err="1">
                <a:solidFill>
                  <a:schemeClr val="tx1"/>
                </a:solidFill>
                <a:latin typeface="Calibri" panose="020F0502020204030204" pitchFamily="34" charset="0"/>
              </a:rPr>
              <a:t>virivku</a:t>
            </a:r>
            <a:r>
              <a:rPr lang="sk-SK" dirty="0">
                <a:latin typeface="Calibri" panose="020F0502020204030204" pitchFamily="34" charset="0"/>
              </a:rPr>
              <a:t>, </a:t>
            </a:r>
            <a:r>
              <a:rPr lang="sk-SK" dirty="0">
                <a:solidFill>
                  <a:schemeClr val="tx1"/>
                </a:solidFill>
                <a:latin typeface="Calibri" panose="020F0502020204030204" pitchFamily="34" charset="0"/>
              </a:rPr>
              <a:t>oddychovú miestnosť a ochladzovaciu zónu. Cena za vstup je 15 € / osoba / 2 hodiny.</a:t>
            </a:r>
          </a:p>
          <a:p>
            <a:endParaRPr lang="sk-SK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sk-SK" dirty="0">
                <a:solidFill>
                  <a:schemeClr val="tx1"/>
                </a:solidFill>
                <a:latin typeface="Calibri" panose="020F0502020204030204" pitchFamily="34" charset="0"/>
              </a:rPr>
              <a:t>24 hodinové služby recepcie	</a:t>
            </a:r>
          </a:p>
          <a:p>
            <a:r>
              <a:rPr lang="sk-SK" dirty="0">
                <a:solidFill>
                  <a:schemeClr val="tx1"/>
                </a:solidFill>
                <a:latin typeface="Calibri" panose="020F0502020204030204" pitchFamily="34" charset="0"/>
              </a:rPr>
              <a:t>Možnosť stravovania v reštaurácii priamo v rezorte</a:t>
            </a:r>
          </a:p>
          <a:p>
            <a:r>
              <a:rPr lang="sk-SK" dirty="0">
                <a:solidFill>
                  <a:schemeClr val="tx1"/>
                </a:solidFill>
                <a:latin typeface="Calibri" panose="020F0502020204030204" pitchFamily="34" charset="0"/>
              </a:rPr>
              <a:t>Wi-Fi</a:t>
            </a:r>
          </a:p>
          <a:p>
            <a:r>
              <a:rPr lang="sk-SK" dirty="0">
                <a:solidFill>
                  <a:schemeClr val="tx1"/>
                </a:solidFill>
                <a:latin typeface="Calibri" panose="020F0502020204030204" pitchFamily="34" charset="0"/>
              </a:rPr>
              <a:t>Garážové parkovanie zadarmo</a:t>
            </a:r>
          </a:p>
          <a:p>
            <a:r>
              <a:rPr lang="sk-SK" dirty="0" err="1">
                <a:solidFill>
                  <a:schemeClr val="tx1"/>
                </a:solidFill>
                <a:latin typeface="Calibri" panose="020F0502020204030204" pitchFamily="34" charset="0"/>
              </a:rPr>
              <a:t>Ski</a:t>
            </a:r>
            <a:r>
              <a:rPr lang="sk-SK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sk-SK" dirty="0" err="1">
                <a:solidFill>
                  <a:schemeClr val="tx1"/>
                </a:solidFill>
                <a:latin typeface="Calibri" panose="020F0502020204030204" pitchFamily="34" charset="0"/>
              </a:rPr>
              <a:t>room</a:t>
            </a:r>
            <a:endParaRPr lang="sk-SK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sk-SK" dirty="0">
                <a:solidFill>
                  <a:schemeClr val="tx1"/>
                </a:solidFill>
                <a:latin typeface="Calibri" panose="020F0502020204030204" pitchFamily="34" charset="0"/>
              </a:rPr>
              <a:t>Spoločenská miestnosť</a:t>
            </a: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3797E702-7ACF-6360-EA5D-9B75E492B2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2F602D6C-4400-4AB1-A652-183B837F2C67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5806C402-2575-E5B7-9061-DAD28E761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40DA0465-02D4-F212-B2B3-BCAEF6BED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23</a:t>
            </a:fld>
            <a:endParaRPr lang="sk-SK" sz="1050"/>
          </a:p>
        </p:txBody>
      </p:sp>
      <p:pic>
        <p:nvPicPr>
          <p:cNvPr id="10" name="Zástupný objekt pre obrázok 12" descr="Obrázok, na ktorom je vnútri, stena, snímka obrazovky, modrá majorelle&#10;&#10;Automaticky generovaný popis">
            <a:extLst>
              <a:ext uri="{FF2B5EF4-FFF2-40B4-BE49-F238E27FC236}">
                <a16:creationId xmlns:a16="http://schemas.microsoft.com/office/drawing/2014/main" id="{1F80024A-BDED-25B4-DF98-40E407A612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6557" r="16557"/>
          <a:stretch>
            <a:fillRect/>
          </a:stretch>
        </p:blipFill>
        <p:spPr>
          <a:xfrm>
            <a:off x="6226625" y="445092"/>
            <a:ext cx="5425153" cy="5414535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299802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59C1496-37B7-4138-5B47-500894E71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46A92-B847-4A8E-A458-23B759728E27}" type="datetime1">
              <a:rPr lang="sk-SK" smtClean="0"/>
              <a:t>16.08.2024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27B4BFF-8BCE-7458-6848-60BF7EC7CD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167CF05-DC60-2A40-057C-09C2F6D4B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BFEBD9-E05F-4EA6-B26A-AD77A627EAF7}" type="slidenum">
              <a:rPr lang="sk-SK" smtClean="0"/>
              <a:pPr/>
              <a:t>24</a:t>
            </a:fld>
            <a:endParaRPr lang="sk-SK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2455D886-FC0D-D3A6-E267-9126FF090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48" y="2589494"/>
            <a:ext cx="11111031" cy="513611"/>
          </a:xfrm>
        </p:spPr>
        <p:txBody>
          <a:bodyPr>
            <a:normAutofit fontScale="90000"/>
          </a:bodyPr>
          <a:lstStyle/>
          <a:p>
            <a:pPr algn="ctr"/>
            <a:r>
              <a:rPr lang="sk-SK"/>
              <a:t>Nezabudnuteľný zážitok si odniesli: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D921939D-E259-B996-CD64-6FCB0E0F52B8}"/>
              </a:ext>
            </a:extLst>
          </p:cNvPr>
          <p:cNvSpPr/>
          <p:nvPr/>
        </p:nvSpPr>
        <p:spPr>
          <a:xfrm>
            <a:off x="1609344" y="3355848"/>
            <a:ext cx="8897112" cy="230885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" name="Obrázok 2" descr="Obrázok, na ktorom je text, písmo, logo, grafika&#10;&#10;Automaticky generovaný popis">
            <a:extLst>
              <a:ext uri="{FF2B5EF4-FFF2-40B4-BE49-F238E27FC236}">
                <a16:creationId xmlns:a16="http://schemas.microsoft.com/office/drawing/2014/main" id="{918A05BD-A73E-35D4-E57E-FDBAD192E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85" y="4179683"/>
            <a:ext cx="1450075" cy="1450075"/>
          </a:xfrm>
          <a:prstGeom prst="rect">
            <a:avLst/>
          </a:prstGeom>
        </p:spPr>
      </p:pic>
      <p:pic>
        <p:nvPicPr>
          <p:cNvPr id="4" name="Obrázok 3" descr="Obrázok, na ktorom je písmo, logo, grafika, symbol&#10;&#10;Automaticky generovaný popis">
            <a:extLst>
              <a:ext uri="{FF2B5EF4-FFF2-40B4-BE49-F238E27FC236}">
                <a16:creationId xmlns:a16="http://schemas.microsoft.com/office/drawing/2014/main" id="{3B6E1A3E-6B6B-6EE1-BBA9-3AB35761E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498" y="4215110"/>
            <a:ext cx="1379220" cy="1379220"/>
          </a:xfrm>
          <a:prstGeom prst="rect">
            <a:avLst/>
          </a:prstGeom>
        </p:spPr>
      </p:pic>
      <p:pic>
        <p:nvPicPr>
          <p:cNvPr id="8" name="Obrázok 7" descr="Obrázok, na ktorom je text, písmo, logo, snímka obrazovky&#10;&#10;Automaticky generovaný popis">
            <a:extLst>
              <a:ext uri="{FF2B5EF4-FFF2-40B4-BE49-F238E27FC236}">
                <a16:creationId xmlns:a16="http://schemas.microsoft.com/office/drawing/2014/main" id="{4A342CCA-EF60-BC90-C416-66C61F85C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50" y="4434058"/>
            <a:ext cx="1808988" cy="1025093"/>
          </a:xfrm>
          <a:prstGeom prst="rect">
            <a:avLst/>
          </a:prstGeom>
        </p:spPr>
      </p:pic>
      <p:pic>
        <p:nvPicPr>
          <p:cNvPr id="9" name="Obrázok 8" descr="Obrázok, na ktorom je text, písmo, grafika, snímka obrazovky&#10;&#10;Automaticky generovaný popis">
            <a:extLst>
              <a:ext uri="{FF2B5EF4-FFF2-40B4-BE49-F238E27FC236}">
                <a16:creationId xmlns:a16="http://schemas.microsoft.com/office/drawing/2014/main" id="{0DFB995F-B240-E8A1-7B6F-B4990340C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645" y="4630275"/>
            <a:ext cx="1858591" cy="812438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F953CDFE-D92E-C0A3-B35A-D0F8AA9CE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45" y="3724584"/>
            <a:ext cx="3266116" cy="449683"/>
          </a:xfrm>
          <a:prstGeom prst="rect">
            <a:avLst/>
          </a:prstGeom>
        </p:spPr>
      </p:pic>
      <p:pic>
        <p:nvPicPr>
          <p:cNvPr id="12" name="Obrázok 11" descr="Obrázok, na ktorom je písmo, logo, grafika, symbol&#10;&#10;Automaticky generovaný popis">
            <a:extLst>
              <a:ext uri="{FF2B5EF4-FFF2-40B4-BE49-F238E27FC236}">
                <a16:creationId xmlns:a16="http://schemas.microsoft.com/office/drawing/2014/main" id="{2193C3D6-0127-DD4C-44F5-E6585E9B8B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524" y="3376150"/>
            <a:ext cx="1977612" cy="111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03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2B775D-44EC-7BC0-F2ED-DC784BB8A4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749" y="2204771"/>
            <a:ext cx="11089532" cy="1708827"/>
          </a:xfrm>
        </p:spPr>
        <p:txBody>
          <a:bodyPr>
            <a:normAutofit/>
          </a:bodyPr>
          <a:lstStyle/>
          <a:p>
            <a:r>
              <a:rPr lang="sk-SK" sz="5400" err="1">
                <a:latin typeface="+mj-lt"/>
              </a:rPr>
              <a:t>KONTAKTy</a:t>
            </a:r>
            <a:endParaRPr lang="sk-SK" sz="5400">
              <a:latin typeface="+mj-lt"/>
            </a:endParaRP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7AA05A84-0E5F-41CE-2AEB-0924FD1970BA}"/>
              </a:ext>
            </a:extLst>
          </p:cNvPr>
          <p:cNvSpPr txBox="1">
            <a:spLocks/>
          </p:cNvSpPr>
          <p:nvPr/>
        </p:nvSpPr>
        <p:spPr>
          <a:xfrm>
            <a:off x="4098023" y="4203580"/>
            <a:ext cx="3995954" cy="13132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17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sk-SK" sz="1400">
                <a:solidFill>
                  <a:schemeClr val="tx1"/>
                </a:solidFill>
                <a:latin typeface="FinalSix Black" panose="00000900000000000000" pitchFamily="50" charset="-18"/>
              </a:rPr>
              <a:t>ING. MICHAELA STAŠOVÁ</a:t>
            </a:r>
            <a:br>
              <a:rPr lang="sk-SK">
                <a:solidFill>
                  <a:schemeClr val="tx1"/>
                </a:solidFill>
              </a:rPr>
            </a:br>
            <a:r>
              <a:rPr lang="sk-SK" sz="1400" err="1">
                <a:solidFill>
                  <a:schemeClr val="tx1"/>
                </a:solidFill>
                <a:latin typeface="Bilo Light" panose="020B0403040000020003" pitchFamily="34" charset="-18"/>
              </a:rPr>
              <a:t>Sales</a:t>
            </a: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 Manager</a:t>
            </a:r>
            <a:b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</a:b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00421 902 771 747 </a:t>
            </a:r>
            <a:b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</a:b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michaela.stasova@aplend.com</a:t>
            </a: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F375DCC-97C5-01A9-3023-108FF4A5BFB1}"/>
              </a:ext>
            </a:extLst>
          </p:cNvPr>
          <p:cNvSpPr txBox="1">
            <a:spLocks/>
          </p:cNvSpPr>
          <p:nvPr/>
        </p:nvSpPr>
        <p:spPr>
          <a:xfrm>
            <a:off x="4091538" y="5332442"/>
            <a:ext cx="3995954" cy="13132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2100" kern="1200" cap="none" baseline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17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8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6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400" kern="1200" cap="none" baseline="0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None/>
              <a:defRPr sz="1200" kern="1200" cap="small">
                <a:solidFill>
                  <a:schemeClr val="tx1">
                    <a:tint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sk-SK" sz="1400">
                <a:solidFill>
                  <a:schemeClr val="tx1"/>
                </a:solidFill>
                <a:latin typeface="FinalSix Black" panose="00000900000000000000" pitchFamily="50" charset="-18"/>
              </a:rPr>
              <a:t>ING. MARTINA KALISKÁ</a:t>
            </a:r>
            <a:br>
              <a:rPr lang="sk-SK">
                <a:solidFill>
                  <a:schemeClr val="tx1"/>
                </a:solidFill>
              </a:rPr>
            </a:b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B2B </a:t>
            </a:r>
            <a:r>
              <a:rPr lang="sk-SK" sz="1400" err="1">
                <a:solidFill>
                  <a:schemeClr val="tx1"/>
                </a:solidFill>
                <a:latin typeface="Bilo Light" panose="020B0403040000020003" pitchFamily="34" charset="-18"/>
              </a:rPr>
              <a:t>Sales</a:t>
            </a: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 &amp; Event Manager</a:t>
            </a:r>
            <a:b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</a:b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00421 915 811 804</a:t>
            </a:r>
            <a:b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</a:b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martina.kaliska@aplend.com</a:t>
            </a:r>
            <a:r>
              <a:rPr lang="sk-SK" sz="1400">
                <a:solidFill>
                  <a:schemeClr val="tx1"/>
                </a:solidFill>
                <a:latin typeface="Bilo Light" panose="020B0403040000020003" pitchFamily="34" charset="-1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9111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>
                <a:solidFill>
                  <a:schemeClr val="tx1"/>
                </a:solidFill>
              </a:rPr>
              <a:t>Informácie o izbách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AFEAE83C-0A8A-4868-3B25-A938BECB8E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36D9D813-ED19-499C-BAB2-FCDF40BEC12D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229A0C8D-8C96-BA90-9362-246D60B7A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Ovruč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8238629C-44E6-D1B8-BD72-6292842D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3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1777714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b="1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Štúdio </a:t>
            </a:r>
            <a:endParaRPr lang="sk-SK" sz="3200" b="1" dirty="0">
              <a:solidFill>
                <a:schemeClr val="tx1"/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929" y="1575303"/>
            <a:ext cx="5334001" cy="4309931"/>
          </a:xfrm>
        </p:spPr>
        <p:txBody>
          <a:bodyPr>
            <a:normAutofit/>
          </a:bodyPr>
          <a:lstStyle/>
          <a:p>
            <a:r>
              <a:rPr lang="sk-SK" sz="1600" dirty="0"/>
              <a:t>Lukratívne a štýlovo zariadené apartmány Hotela Ovruč sú predpokladom perfektne stráveného pobytu. Pre hostí sú v ponuke apartmány typu 2+0,2+2 alebo aj apartmány 4+2 s výhľadmi na dych berúcu okolitú scenériu. </a:t>
            </a:r>
            <a:endParaRPr lang="sk-SK" sz="1600" b="1" dirty="0">
              <a:latin typeface="Bilo" panose="020B0503040000020003" pitchFamily="34" charset="-18"/>
            </a:endParaRPr>
          </a:p>
          <a:p>
            <a:endParaRPr lang="sk-SK" sz="1600" b="1" dirty="0">
              <a:solidFill>
                <a:schemeClr val="tx1"/>
              </a:solidFill>
              <a:latin typeface="Bilo" panose="020B0503040000020003" pitchFamily="34" charset="-18"/>
            </a:endParaRPr>
          </a:p>
          <a:p>
            <a:r>
              <a:rPr lang="sk-SK" sz="1600" dirty="0">
                <a:solidFill>
                  <a:schemeClr val="tx1"/>
                </a:solidFill>
                <a:latin typeface="Bilo" panose="020B0503040000020003" pitchFamily="34" charset="-18"/>
              </a:rPr>
              <a:t>Štúdia sú vhodne pre 2 osoby. </a:t>
            </a:r>
            <a:r>
              <a:rPr lang="sk-SK" sz="1600" dirty="0">
                <a:latin typeface="Bilo" panose="020B0503040000020003" pitchFamily="34" charset="-18"/>
              </a:rPr>
              <a:t>Súčasťou štúdia je plne vybavená kuchyňa, obývačka s pohovkou a sociálne zariadenie.</a:t>
            </a:r>
          </a:p>
          <a:p>
            <a:endParaRPr lang="sk-SK" sz="1600" dirty="0">
              <a:solidFill>
                <a:schemeClr val="tx1"/>
              </a:solidFill>
              <a:latin typeface="Bilo" panose="020B0503040000020003" pitchFamily="34" charset="-18"/>
            </a:endParaRPr>
          </a:p>
          <a:p>
            <a:r>
              <a:rPr lang="sk-SK" sz="1600" dirty="0">
                <a:latin typeface="Bilo" panose="020B0503040000020003" pitchFamily="34" charset="-18"/>
              </a:rPr>
              <a:t>Rozmer: 32 m2</a:t>
            </a:r>
            <a:endParaRPr lang="sk-SK" sz="1600" dirty="0">
              <a:solidFill>
                <a:schemeClr val="tx1"/>
              </a:solidFill>
              <a:latin typeface="Bilo" panose="020B0503040000020003" pitchFamily="34" charset="-18"/>
            </a:endParaRPr>
          </a:p>
          <a:p>
            <a:r>
              <a:rPr lang="sk-SK" sz="1600" dirty="0">
                <a:solidFill>
                  <a:schemeClr val="tx1"/>
                </a:solidFill>
                <a:latin typeface="Bilo" panose="020B0503040000020003" pitchFamily="34" charset="-18"/>
              </a:rPr>
              <a:t> </a:t>
            </a: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F88C3D3A-25D9-90FA-F601-486F7CC9AE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88218CE1-0ADE-4496-8154-B3612DEA69EC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AA4753EB-0E3F-0A78-E82B-971E520F8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Ovruč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AA39ABAA-5A7C-9157-D070-25FEA9B95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4</a:t>
            </a:fld>
            <a:endParaRPr lang="sk-SK" sz="105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B6A0CB4-B3DB-56FE-8431-72389C682B5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7" r="15217"/>
          <a:stretch/>
        </p:blipFill>
        <p:spPr bwMode="auto">
          <a:xfrm>
            <a:off x="5929171" y="389106"/>
            <a:ext cx="5727937" cy="549612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113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b="1" dirty="0"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Apartmány </a:t>
            </a:r>
            <a:endParaRPr lang="sk-SK" sz="3200" b="1" dirty="0">
              <a:solidFill>
                <a:schemeClr val="tx1"/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930" y="1520982"/>
            <a:ext cx="4617172" cy="4364252"/>
          </a:xfrm>
        </p:spPr>
        <p:txBody>
          <a:bodyPr>
            <a:normAutofit/>
          </a:bodyPr>
          <a:lstStyle/>
          <a:p>
            <a:r>
              <a:rPr lang="sk-SK" sz="1600" dirty="0">
                <a:latin typeface="Bilo" panose="020B0503040000020003" pitchFamily="34" charset="-18"/>
              </a:rPr>
              <a:t>Vybavenie apartmánov ponúka hosťom TV s plochou obrazovkou, súkromnú kúpeľňu so sprchovacím kútom. </a:t>
            </a:r>
          </a:p>
          <a:p>
            <a:r>
              <a:rPr lang="sk-SK" sz="1600" dirty="0">
                <a:latin typeface="Bilo" panose="020B0503040000020003" pitchFamily="34" charset="-18"/>
              </a:rPr>
              <a:t>V apartmáne sa nachádza aj plnohodnotná kuchyňa, ktorá disponuje umývačkou riadu, chladničkou, kávovarom a varnou doskou.</a:t>
            </a:r>
          </a:p>
          <a:p>
            <a:endParaRPr lang="sk-SK" sz="1600" dirty="0">
              <a:latin typeface="Bilo" panose="020B0503040000020003" pitchFamily="34" charset="-18"/>
            </a:endParaRPr>
          </a:p>
          <a:p>
            <a:r>
              <a:rPr lang="sk-SK" sz="1600" dirty="0">
                <a:solidFill>
                  <a:schemeClr val="tx1"/>
                </a:solidFill>
                <a:latin typeface="Bilo" panose="020B0503040000020003" pitchFamily="34" charset="-18"/>
              </a:rPr>
              <a:t>Komfortné apartmány sú  vhodne pre 2-6 osôb </a:t>
            </a:r>
          </a:p>
          <a:p>
            <a:r>
              <a:rPr lang="sk-SK" sz="1600" dirty="0">
                <a:latin typeface="Bilo" panose="020B0503040000020003" pitchFamily="34" charset="-18"/>
              </a:rPr>
              <a:t>Rozmer: 32 – 53 m2</a:t>
            </a:r>
            <a:endParaRPr lang="sk-SK" sz="1600" dirty="0">
              <a:solidFill>
                <a:schemeClr val="tx1"/>
              </a:solidFill>
              <a:latin typeface="Bilo" panose="020B0503040000020003" pitchFamily="34" charset="-18"/>
            </a:endParaRP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F88C3D3A-25D9-90FA-F601-486F7CC9AE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88218CE1-0ADE-4496-8154-B3612DEA69EC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AA4753EB-0E3F-0A78-E82B-971E520F8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Ovruč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AA39ABAA-5A7C-9157-D070-25FEA9B95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5</a:t>
            </a:fld>
            <a:endParaRPr lang="sk-SK" sz="105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0C9DA44-7CD6-8E6F-57FA-B18F49C27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59876" y="1106948"/>
            <a:ext cx="6083064" cy="406044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459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Reštaurácia KOLIBA KAMZÍK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75713EC7-DFEE-11E0-69BE-CD538EA55A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EE3EA94F-0B13-40DE-877A-C82A0B393904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4F4FC9DA-2AB5-47FC-4ACD-B6109E4AE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Ovruč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21E2A6C3-6AFA-23E6-4115-8DBC89B48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6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2528038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Reštaurácia </a:t>
            </a:r>
            <a:br>
              <a:rPr lang="sk-SK" dirty="0"/>
            </a:br>
            <a:r>
              <a:rPr lang="sk-SK" dirty="0"/>
              <a:t>KOLIBA KAMZÍK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928" y="1973655"/>
            <a:ext cx="5433579" cy="3902435"/>
          </a:xfrm>
        </p:spPr>
        <p:txBody>
          <a:bodyPr>
            <a:noAutofit/>
          </a:bodyPr>
          <a:lstStyle/>
          <a:p>
            <a:r>
              <a:rPr lang="sk-SK" sz="1500" dirty="0">
                <a:latin typeface="Bilo Thin" panose="020B0203040000020003" pitchFamily="34" charset="-18"/>
              </a:rPr>
              <a:t>Je nová, moderná reštaurácia s nádychom tradícií. Svojím štýlovým zariadením, prvotriednou obsluhou a kvalitným menu zaručuje jedinečný gastronomický zážitok. Celková kapacita reštaurácie 50 miest je spolu s vyberanou gastronómiou zárukou príjemne strávených chvíľ počas porád, školení, či firemných podujatí. </a:t>
            </a:r>
          </a:p>
          <a:p>
            <a:r>
              <a:rPr lang="sk-SK" sz="1500" b="1" dirty="0">
                <a:latin typeface="Bilo Thin" panose="020B0203040000020003" pitchFamily="34" charset="-18"/>
              </a:rPr>
              <a:t>Naše tipy:</a:t>
            </a:r>
          </a:p>
          <a:p>
            <a:r>
              <a:rPr lang="sk-SK" sz="1500" dirty="0">
                <a:latin typeface="Bilo Thin" panose="020B0203040000020003" pitchFamily="34" charset="-18"/>
              </a:rPr>
              <a:t>Raňajky</a:t>
            </a:r>
          </a:p>
          <a:p>
            <a:r>
              <a:rPr lang="sk-SK" sz="1500" dirty="0">
                <a:latin typeface="Bilo Thin" panose="020B0203040000020003" pitchFamily="34" charset="-18"/>
              </a:rPr>
              <a:t>À la </a:t>
            </a:r>
            <a:r>
              <a:rPr lang="sk-SK" sz="1500" dirty="0" err="1">
                <a:latin typeface="Bilo Thin" panose="020B0203040000020003" pitchFamily="34" charset="-18"/>
              </a:rPr>
              <a:t>carte</a:t>
            </a:r>
            <a:r>
              <a:rPr lang="sk-SK" sz="1500" dirty="0">
                <a:latin typeface="Bilo Thin" panose="020B0203040000020003" pitchFamily="34" charset="-18"/>
              </a:rPr>
              <a:t> - servírované aj bufetové menu</a:t>
            </a:r>
          </a:p>
          <a:p>
            <a:r>
              <a:rPr lang="sk-SK" sz="1500" dirty="0">
                <a:latin typeface="Bilo Thin" panose="020B0203040000020003" pitchFamily="34" charset="-18"/>
              </a:rPr>
              <a:t>Zážitková kuchyňa</a:t>
            </a:r>
          </a:p>
          <a:p>
            <a:r>
              <a:rPr lang="sk-SK" sz="1500" dirty="0" err="1">
                <a:latin typeface="Bilo Thin" panose="020B0203040000020003" pitchFamily="34" charset="-18"/>
              </a:rPr>
              <a:t>Coffee</a:t>
            </a:r>
            <a:r>
              <a:rPr lang="sk-SK" sz="1500" dirty="0">
                <a:latin typeface="Bilo Thin" panose="020B0203040000020003" pitchFamily="34" charset="-18"/>
              </a:rPr>
              <a:t> breaky</a:t>
            </a:r>
          </a:p>
          <a:p>
            <a:r>
              <a:rPr lang="sk-SK" sz="1500" dirty="0">
                <a:latin typeface="Bilo Thin" panose="020B0203040000020003" pitchFamily="34" charset="-18"/>
              </a:rPr>
              <a:t>Tematická kuchyňa, tematické večery</a:t>
            </a:r>
          </a:p>
          <a:p>
            <a:r>
              <a:rPr lang="sk-SK" sz="1500" dirty="0">
                <a:latin typeface="Bilo Thin" panose="020B0203040000020003" pitchFamily="34" charset="-18"/>
              </a:rPr>
              <a:t>Degustácie </a:t>
            </a: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A7A50413-A55A-8C1F-634C-55E50CED1D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9D6D2803-B3E5-41F8-87F4-FB1BABD6BA69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2537DB4D-C724-06DF-14A4-CB6121021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 sz="1000"/>
              <a:t>APLEND Hotel Ovruč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34501E69-A3EF-FDB1-A812-4FE93D9D5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7</a:t>
            </a:fld>
            <a:endParaRPr lang="sk-SK" sz="1050"/>
          </a:p>
        </p:txBody>
      </p:sp>
      <p:pic>
        <p:nvPicPr>
          <p:cNvPr id="5" name="Zástupný objekt pre obrázok 2" descr="Obrázok, na ktorom je vnútri, nábytok, interiérový dizajn, stena&#10;&#10;Automaticky generovaný popis">
            <a:extLst>
              <a:ext uri="{FF2B5EF4-FFF2-40B4-BE49-F238E27FC236}">
                <a16:creationId xmlns:a16="http://schemas.microsoft.com/office/drawing/2014/main" id="{70D9A576-3B05-5BB0-1E83-4F4ABBB3E7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218" r="15218"/>
          <a:stretch/>
        </p:blipFill>
        <p:spPr>
          <a:xfrm>
            <a:off x="5938833" y="389107"/>
            <a:ext cx="5727937" cy="5496127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4172229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A3D2B-BA4A-B028-C386-683032FE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/>
              <a:t>Konferenčné priestory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1C29CD-096F-8C17-1531-DDED15C41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k-SK"/>
          </a:p>
        </p:txBody>
      </p:sp>
      <p:sp>
        <p:nvSpPr>
          <p:cNvPr id="7" name="Zástupný objekt pre dátum 3">
            <a:extLst>
              <a:ext uri="{FF2B5EF4-FFF2-40B4-BE49-F238E27FC236}">
                <a16:creationId xmlns:a16="http://schemas.microsoft.com/office/drawing/2014/main" id="{6ADA8824-F3DE-A771-D66C-744290842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4C49690E-9633-4548-8AE5-B2D8B3B19968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52AE6CF6-36D7-7C75-B94E-610D69386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8CA5E8D4-CF5A-43B2-1114-4FD21E1D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8</a:t>
            </a:fld>
            <a:endParaRPr lang="sk-SK" sz="1050"/>
          </a:p>
        </p:txBody>
      </p:sp>
    </p:spTree>
    <p:extLst>
      <p:ext uri="{BB962C8B-B14F-4D97-AF65-F5344CB8AC3E}">
        <p14:creationId xmlns:p14="http://schemas.microsoft.com/office/powerpoint/2010/main" val="4182075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51F807-ACCB-0A4C-AC28-88C2D66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Lobby BAR </a:t>
            </a:r>
            <a:br>
              <a:rPr lang="sk-SK" dirty="0"/>
            </a:br>
            <a:r>
              <a:rPr lang="sk-SK" dirty="0"/>
              <a:t>HOTELA OVRUČ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5F6FFC-6F6A-3221-13E3-9B66A9176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9928" y="2278625"/>
            <a:ext cx="5334001" cy="360660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sk-SK" sz="1600" dirty="0"/>
              <a:t>Technicky vybavená  školiaca miestnosť je ideálna pre menšie semináre a školenia do 24 osôb.</a:t>
            </a:r>
          </a:p>
          <a:p>
            <a:pPr>
              <a:lnSpc>
                <a:spcPct val="90000"/>
              </a:lnSpc>
            </a:pPr>
            <a:r>
              <a:rPr lang="sk-SK" sz="1600" dirty="0"/>
              <a:t>Samostatná uzavretá miestnosť poskytuje pohodlie v rôznych typoch sedenia. Miestnosť radi pripravíme na mieru podľa Vašich požiadaviek. </a:t>
            </a:r>
          </a:p>
          <a:p>
            <a:pPr>
              <a:lnSpc>
                <a:spcPct val="90000"/>
              </a:lnSpc>
            </a:pPr>
            <a:endParaRPr lang="sk-SK" sz="1600" dirty="0"/>
          </a:p>
          <a:p>
            <a:pPr>
              <a:lnSpc>
                <a:spcPct val="90000"/>
              </a:lnSpc>
            </a:pPr>
            <a:r>
              <a:rPr lang="sk-SK" sz="1600" dirty="0"/>
              <a:t>Rozloha 35 m2</a:t>
            </a:r>
          </a:p>
          <a:p>
            <a:pPr>
              <a:lnSpc>
                <a:spcPct val="90000"/>
              </a:lnSpc>
            </a:pPr>
            <a:r>
              <a:rPr lang="sk-SK" sz="1600" dirty="0"/>
              <a:t>Sedenie v tváre U – 18 osôb</a:t>
            </a:r>
          </a:p>
          <a:p>
            <a:pPr>
              <a:lnSpc>
                <a:spcPct val="90000"/>
              </a:lnSpc>
            </a:pPr>
            <a:r>
              <a:rPr lang="sk-SK" sz="1600" dirty="0"/>
              <a:t>Kino sedenie – 24 osôb</a:t>
            </a:r>
          </a:p>
          <a:p>
            <a:pPr>
              <a:lnSpc>
                <a:spcPct val="90000"/>
              </a:lnSpc>
            </a:pPr>
            <a:r>
              <a:rPr lang="sk-SK" sz="1600" dirty="0"/>
              <a:t>Školské sedenie – 18 osôb </a:t>
            </a:r>
          </a:p>
          <a:p>
            <a:pPr>
              <a:lnSpc>
                <a:spcPct val="90000"/>
              </a:lnSpc>
            </a:pPr>
            <a:endParaRPr lang="sk-SK" sz="1600" dirty="0"/>
          </a:p>
          <a:p>
            <a:pPr>
              <a:lnSpc>
                <a:spcPct val="90000"/>
              </a:lnSpc>
            </a:pPr>
            <a:r>
              <a:rPr lang="sk-SK" sz="1600" b="1" dirty="0"/>
              <a:t>Cena za prenájom: </a:t>
            </a:r>
          </a:p>
          <a:p>
            <a:pPr>
              <a:lnSpc>
                <a:spcPct val="90000"/>
              </a:lnSpc>
            </a:pPr>
            <a:r>
              <a:rPr lang="sk-SK" sz="1600" dirty="0"/>
              <a:t>100 € / max 4 hodiny</a:t>
            </a:r>
          </a:p>
          <a:p>
            <a:pPr>
              <a:lnSpc>
                <a:spcPct val="90000"/>
              </a:lnSpc>
            </a:pPr>
            <a:r>
              <a:rPr lang="sk-SK" sz="1600" dirty="0"/>
              <a:t>200 € / celý deň </a:t>
            </a:r>
          </a:p>
          <a:p>
            <a:pPr>
              <a:lnSpc>
                <a:spcPct val="90000"/>
              </a:lnSpc>
            </a:pPr>
            <a:endParaRPr lang="sk-SK" sz="1600" dirty="0"/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8B9D2823-8D61-8FBE-BE10-35A1D878F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17157" y="6300674"/>
            <a:ext cx="942158" cy="365125"/>
          </a:xfrm>
          <a:ln>
            <a:noFill/>
          </a:ln>
        </p:spPr>
        <p:txBody>
          <a:bodyPr/>
          <a:lstStyle/>
          <a:p>
            <a:fld id="{8686A664-F837-4139-85B8-97E87DEA2327}" type="datetime1">
              <a:rPr lang="sk-SK" sz="1000" smtClean="0"/>
              <a:t>16.08.2024</a:t>
            </a:fld>
            <a:endParaRPr lang="sk-SK" sz="1000"/>
          </a:p>
        </p:txBody>
      </p:sp>
      <p:sp>
        <p:nvSpPr>
          <p:cNvPr id="9" name="Zástupný objekt pre pätu 5">
            <a:extLst>
              <a:ext uri="{FF2B5EF4-FFF2-40B4-BE49-F238E27FC236}">
                <a16:creationId xmlns:a16="http://schemas.microsoft.com/office/drawing/2014/main" id="{4C563BEE-E142-E734-5CAC-4C95B0CD7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8195" y="6303916"/>
            <a:ext cx="3524655" cy="365125"/>
          </a:xfrm>
          <a:ln>
            <a:noFill/>
          </a:ln>
        </p:spPr>
        <p:txBody>
          <a:bodyPr/>
          <a:lstStyle/>
          <a:p>
            <a:r>
              <a:rPr lang="sk-SK"/>
              <a:t>APLEND Hotel Ovruč</a:t>
            </a:r>
          </a:p>
        </p:txBody>
      </p:sp>
      <p:sp>
        <p:nvSpPr>
          <p:cNvPr id="8" name="Zástupný objekt pre číslo snímky 4">
            <a:extLst>
              <a:ext uri="{FF2B5EF4-FFF2-40B4-BE49-F238E27FC236}">
                <a16:creationId xmlns:a16="http://schemas.microsoft.com/office/drawing/2014/main" id="{78DA0E89-B306-A2DF-BBE6-F1AE9B43B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13539" y="6300675"/>
            <a:ext cx="551167" cy="365125"/>
          </a:xfrm>
          <a:ln>
            <a:noFill/>
          </a:ln>
        </p:spPr>
        <p:txBody>
          <a:bodyPr/>
          <a:lstStyle/>
          <a:p>
            <a:pPr algn="ctr"/>
            <a:fld id="{F5BFEBD9-E05F-4EA6-B26A-AD77A627EAF7}" type="slidenum">
              <a:rPr lang="sk-SK" sz="1050" smtClean="0"/>
              <a:pPr algn="ctr"/>
              <a:t>9</a:t>
            </a:fld>
            <a:endParaRPr lang="sk-SK" sz="1050"/>
          </a:p>
        </p:txBody>
      </p:sp>
      <p:pic>
        <p:nvPicPr>
          <p:cNvPr id="12" name="Zástupný objekt pre obrázok 11" descr="Obrázok, na ktorom je podlaha, nábytok, vnútri, kuchynský a jedálenský stôl&#10;&#10;Automaticky generovaný popis">
            <a:extLst>
              <a:ext uri="{FF2B5EF4-FFF2-40B4-BE49-F238E27FC236}">
                <a16:creationId xmlns:a16="http://schemas.microsoft.com/office/drawing/2014/main" id="{6F6074B2-E77C-EEE4-F6C3-6DAB513336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8" r="15218"/>
          <a:stretch>
            <a:fillRect/>
          </a:stretch>
        </p:blipFill>
        <p:spPr>
          <a:xfrm>
            <a:off x="5928041" y="389106"/>
            <a:ext cx="5727937" cy="5496127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977889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eťka">
  <a:themeElements>
    <a:clrScheme name="Sieťka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Vlastné 3">
      <a:majorFont>
        <a:latin typeface="FinalSix Heavy"/>
        <a:ea typeface=""/>
        <a:cs typeface=""/>
      </a:majorFont>
      <a:minorFont>
        <a:latin typeface="Bil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</TotalTime>
  <Words>1180</Words>
  <Application>Microsoft Office PowerPoint</Application>
  <PresentationFormat>Širokouhlá</PresentationFormat>
  <Paragraphs>249</Paragraphs>
  <Slides>25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9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35" baseType="lpstr">
      <vt:lpstr>Arial</vt:lpstr>
      <vt:lpstr>Bilo</vt:lpstr>
      <vt:lpstr>Bilo Light</vt:lpstr>
      <vt:lpstr>Bilo Thin</vt:lpstr>
      <vt:lpstr>Calibri</vt:lpstr>
      <vt:lpstr>Calibri Light</vt:lpstr>
      <vt:lpstr>FinalSix Black</vt:lpstr>
      <vt:lpstr>FinalSix Heavy</vt:lpstr>
      <vt:lpstr>Times New Roman</vt:lpstr>
      <vt:lpstr>Sieťka</vt:lpstr>
      <vt:lpstr>APLEND hotel ovruč</vt:lpstr>
      <vt:lpstr>Aplend hotel ovruč</vt:lpstr>
      <vt:lpstr>Informácie o izbách</vt:lpstr>
      <vt:lpstr>Štúdio </vt:lpstr>
      <vt:lpstr>Apartmány </vt:lpstr>
      <vt:lpstr>Reštaurácia KOLIBA KAMZÍK</vt:lpstr>
      <vt:lpstr>Reštaurácia  KOLIBA KAMZÍK</vt:lpstr>
      <vt:lpstr>Konferenčné priestory</vt:lpstr>
      <vt:lpstr>Lobby BAR  HOTELA OVRUČ </vt:lpstr>
      <vt:lpstr>Coffee Break</vt:lpstr>
      <vt:lpstr>Coffee break Základný</vt:lpstr>
      <vt:lpstr> Coffee break Slaný </vt:lpstr>
      <vt:lpstr> Coffee break Sladký </vt:lpstr>
      <vt:lpstr>Coffee break vegÁnska alternatíva </vt:lpstr>
      <vt:lpstr>OBEDOVÉ a večerné menu</vt:lpstr>
      <vt:lpstr> Bufet A  </vt:lpstr>
      <vt:lpstr> BUfet B  </vt:lpstr>
      <vt:lpstr> bufet c</vt:lpstr>
      <vt:lpstr>konferenčné menu</vt:lpstr>
      <vt:lpstr>Konferenčný bUfet A</vt:lpstr>
      <vt:lpstr> Konferenčný bUfet B</vt:lpstr>
      <vt:lpstr>Doplnkové služby</vt:lpstr>
      <vt:lpstr>Doplnkové služby</vt:lpstr>
      <vt:lpstr>Nezabudnuteľný zážitok si odniesli:</vt:lpstr>
      <vt:lpstr>KONTAKTy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APLEND Hotel Kukučka tatranská Lomnica</dc:title>
  <dc:creator>Michaela Stašová</dc:creator>
  <cp:lastModifiedBy>Michaela Stašová</cp:lastModifiedBy>
  <cp:revision>1</cp:revision>
  <dcterms:created xsi:type="dcterms:W3CDTF">2023-07-10T09:55:36Z</dcterms:created>
  <dcterms:modified xsi:type="dcterms:W3CDTF">2024-08-16T11:39:51Z</dcterms:modified>
</cp:coreProperties>
</file>